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88475" autoAdjust="0"/>
  </p:normalViewPr>
  <p:slideViewPr>
    <p:cSldViewPr snapToGrid="0">
      <p:cViewPr varScale="1">
        <p:scale>
          <a:sx n="73" d="100"/>
          <a:sy n="73" d="100"/>
        </p:scale>
        <p:origin x="11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5D872-7AC1-478A-8563-8538DFF383F5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388B9-4A31-4994-909C-6DD1432492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4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介面擴充程式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88B9-4A31-4994-909C-6DD1432492B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03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介面擴充程式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88B9-4A31-4994-909C-6DD1432492B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42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介面擴充程式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88B9-4A31-4994-909C-6DD1432492B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49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介面擴充程式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88B9-4A31-4994-909C-6DD1432492B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75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傳輸層安全性協定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（英語：</a:t>
            </a:r>
            <a:r>
              <a:rPr lang="en-US" altLang="zh-TW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ransport </a:t>
            </a:r>
            <a:r>
              <a:rPr lang="en-US" altLang="zh-TW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ayer </a:t>
            </a:r>
            <a:r>
              <a:rPr lang="en-US" altLang="zh-TW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ecurity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，縮寫：</a:t>
            </a:r>
            <a:r>
              <a:rPr lang="en-US" altLang="zh-TW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TLS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）</a:t>
            </a:r>
            <a:endParaRPr lang="en-US" altLang="zh-TW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chemeClr val="tx1"/>
                </a:solidFill>
              </a:rPr>
              <a:t>檔案傳輸</a:t>
            </a:r>
            <a:r>
              <a:rPr lang="zh-TW" altLang="zh-TW" dirty="0"/>
              <a:t>協議</a:t>
            </a:r>
            <a:r>
              <a:rPr lang="zh-TW" altLang="en-US" dirty="0">
                <a:solidFill>
                  <a:schemeClr val="tx1"/>
                </a:solidFill>
              </a:rPr>
              <a:t>（英語：</a:t>
            </a:r>
            <a:r>
              <a:rPr lang="en-US" altLang="zh-TW" b="1" dirty="0">
                <a:solidFill>
                  <a:schemeClr val="tx1"/>
                </a:solidFill>
              </a:rPr>
              <a:t>F</a:t>
            </a:r>
            <a:r>
              <a:rPr lang="en-US" altLang="zh-TW" dirty="0">
                <a:solidFill>
                  <a:schemeClr val="tx1"/>
                </a:solidFill>
              </a:rPr>
              <a:t>ile </a:t>
            </a:r>
            <a:r>
              <a:rPr lang="en-US" altLang="zh-TW" b="1" dirty="0">
                <a:solidFill>
                  <a:schemeClr val="tx1"/>
                </a:solidFill>
              </a:rPr>
              <a:t>T</a:t>
            </a:r>
            <a:r>
              <a:rPr lang="en-US" altLang="zh-TW" dirty="0">
                <a:solidFill>
                  <a:schemeClr val="tx1"/>
                </a:solidFill>
              </a:rPr>
              <a:t>ransfer </a:t>
            </a:r>
            <a:r>
              <a:rPr lang="en-US" altLang="zh-TW" b="1" dirty="0">
                <a:solidFill>
                  <a:schemeClr val="tx1"/>
                </a:solidFill>
              </a:rPr>
              <a:t>P</a:t>
            </a:r>
            <a:r>
              <a:rPr lang="en-US" altLang="zh-TW" dirty="0">
                <a:solidFill>
                  <a:schemeClr val="tx1"/>
                </a:solidFill>
              </a:rPr>
              <a:t>rotocol</a:t>
            </a:r>
            <a:r>
              <a:rPr lang="zh-TW" altLang="en-US" dirty="0">
                <a:solidFill>
                  <a:schemeClr val="tx1"/>
                </a:solidFill>
              </a:rPr>
              <a:t>，縮寫：</a:t>
            </a:r>
            <a:r>
              <a:rPr lang="en-US" altLang="zh-TW" b="1" dirty="0">
                <a:solidFill>
                  <a:schemeClr val="tx1"/>
                </a:solidFill>
              </a:rPr>
              <a:t>FTP</a:t>
            </a:r>
            <a:endParaRPr lang="zh-TW" altLang="en-US" dirty="0">
              <a:solidFill>
                <a:schemeClr val="tx1"/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88B9-4A31-4994-909C-6DD1432492B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8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E32E-65C7-4148-B249-640003E7FD7E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23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7634-C110-4240-8839-56D15702FE40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73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B1D4-5A8D-4128-8DBA-A73A8AC8734C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01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9EB-2A63-4616-9BB5-778AA1E549AC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61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0ABF-9A17-48E3-B0CF-66996802A9C2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AFB1-FED7-42E5-9646-93244D24FAAE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25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B4A-420F-4348-B543-5703B0AB0F95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6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133D-AD30-4A64-8B74-BD131C338F14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68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289D-6446-4260-99E4-A94FCE207568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62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6E1F-6788-4746-8F0D-4930D55AA76B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52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1AA0-7003-4CB8-9716-C73E293B88A9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81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C27A3-51CD-4204-B73E-57B2648566D7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3594-F3D7-4820-8822-2BF7931D43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7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v2.csie.ntu.edu.tw/fc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ilezilla-project.org/download.php?platform=win64#clo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zilla-project.org/download.php?platform=win64#clo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8019" y="1139616"/>
            <a:ext cx="9675962" cy="23876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latin typeface="Arial" panose="020B0604020202020204" pitchFamily="34" charset="0"/>
                <a:cs typeface="Arial" panose="020B0604020202020204" pitchFamily="34" charset="0"/>
              </a:rPr>
              <a:t>Fundamental of Computer Science</a:t>
            </a:r>
            <a:endParaRPr lang="zh-TW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495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Presenter: T. Chen 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陳婷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E-mail: tiffany970216@gmail.com</a:t>
            </a:r>
          </a:p>
          <a:p>
            <a:pPr>
              <a:spcBef>
                <a:spcPts val="600"/>
              </a:spcBef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Phone: 0906334568</a:t>
            </a:r>
          </a:p>
        </p:txBody>
      </p:sp>
    </p:spTree>
    <p:extLst>
      <p:ext uri="{BB962C8B-B14F-4D97-AF65-F5344CB8AC3E}">
        <p14:creationId xmlns:p14="http://schemas.microsoft.com/office/powerpoint/2010/main" val="406155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b="446"/>
          <a:stretch/>
        </p:blipFill>
        <p:spPr>
          <a:xfrm>
            <a:off x="458215" y="1266296"/>
            <a:ext cx="6811727" cy="543083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Filezilla</a:t>
            </a:r>
            <a:r>
              <a:rPr lang="en-US" altLang="zh-TW" dirty="0"/>
              <a:t> Client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30201" y="1891185"/>
            <a:ext cx="6688666" cy="386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679" y="2475456"/>
            <a:ext cx="2112724" cy="17826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767504" y="3308714"/>
            <a:ext cx="2171899" cy="580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939403" y="3429746"/>
            <a:ext cx="2279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記得換成今年的年度</a:t>
            </a:r>
          </a:p>
        </p:txBody>
      </p:sp>
    </p:spTree>
    <p:extLst>
      <p:ext uri="{BB962C8B-B14F-4D97-AF65-F5344CB8AC3E}">
        <p14:creationId xmlns:p14="http://schemas.microsoft.com/office/powerpoint/2010/main" val="314987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8862"/>
            <a:ext cx="10515600" cy="1325563"/>
          </a:xfrm>
        </p:spPr>
        <p:txBody>
          <a:bodyPr/>
          <a:lstStyle/>
          <a:p>
            <a:r>
              <a:rPr lang="en-US" altLang="zh-TW" dirty="0" err="1"/>
              <a:t>Filezilla</a:t>
            </a:r>
            <a:r>
              <a:rPr lang="en-US" altLang="zh-TW" dirty="0"/>
              <a:t> Client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2203132"/>
            <a:ext cx="2419350" cy="16287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24035" y="3523932"/>
            <a:ext cx="871540" cy="30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934450" y="41959"/>
            <a:ext cx="325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FTP: 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 Transfer Protocol</a:t>
            </a:r>
          </a:p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TLS: </a:t>
            </a:r>
            <a:r>
              <a:rPr lang="en-US" altLang="zh-TW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Transport Layer Security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873920"/>
            <a:ext cx="7023100" cy="560799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749800" y="1573847"/>
            <a:ext cx="1587500" cy="528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261350" y="2170908"/>
            <a:ext cx="3511550" cy="33726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8645525" y="4295775"/>
            <a:ext cx="27432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Drag the Upload File Here</a:t>
            </a:r>
            <a:endParaRPr lang="zh-TW" altLang="en-US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27231" y="393700"/>
            <a:ext cx="1353609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改成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2023cs</a:t>
            </a:r>
            <a:endParaRPr lang="zh-TW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68974" y="1325223"/>
            <a:ext cx="2270125" cy="220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16" idx="0"/>
            <a:endCxn id="5" idx="2"/>
          </p:cNvCxnSpPr>
          <p:nvPr/>
        </p:nvCxnSpPr>
        <p:spPr>
          <a:xfrm flipH="1" flipV="1">
            <a:off x="6904036" y="701477"/>
            <a:ext cx="1" cy="6237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8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Website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http://cv2.csie.ntu.edu.tw/fcs.html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49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Filezilla</a:t>
            </a:r>
            <a:r>
              <a:rPr lang="en-US" altLang="zh-TW" dirty="0"/>
              <a:t> Client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https://filezilla-project.org/download.php?platform=win64#close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68" y="2597130"/>
            <a:ext cx="9686018" cy="33936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08200" y="4467225"/>
            <a:ext cx="1425575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545568" y="4534971"/>
            <a:ext cx="2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48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2505755"/>
            <a:ext cx="9927772" cy="36712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Filezilla</a:t>
            </a:r>
            <a:r>
              <a:rPr lang="en-US" altLang="zh-TW" dirty="0"/>
              <a:t> Client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https://filezilla-project.org/download.php?platform=win64#close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78450" y="5448300"/>
            <a:ext cx="695325" cy="30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084536" y="5417621"/>
            <a:ext cx="17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99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36" y="1366837"/>
            <a:ext cx="9513751" cy="52339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Filezilla</a:t>
            </a:r>
            <a:r>
              <a:rPr lang="en-US" altLang="zh-TW" dirty="0"/>
              <a:t> Client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78050" y="3092192"/>
            <a:ext cx="4783467" cy="30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007411" y="3061513"/>
            <a:ext cx="17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93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1599942"/>
            <a:ext cx="4752975" cy="36290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13" y="1571367"/>
            <a:ext cx="4772025" cy="3657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Filezilla</a:t>
            </a:r>
            <a:r>
              <a:rPr lang="en-US" altLang="zh-TW" dirty="0"/>
              <a:t> Client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72345" y="4862404"/>
            <a:ext cx="875700" cy="30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648314" y="4812675"/>
            <a:ext cx="17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72250" y="4335353"/>
            <a:ext cx="590550" cy="30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285495" y="4304674"/>
            <a:ext cx="17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23400" y="4901942"/>
            <a:ext cx="838200" cy="30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9721654" y="4553138"/>
            <a:ext cx="24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08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221" y="1640553"/>
            <a:ext cx="4305300" cy="33813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Filezilla</a:t>
            </a:r>
            <a:r>
              <a:rPr lang="en-US" altLang="zh-TW" dirty="0"/>
              <a:t> Client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882422" y="3592403"/>
            <a:ext cx="819617" cy="213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80428" y="3533680"/>
            <a:ext cx="23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9390" y="4645025"/>
            <a:ext cx="759460" cy="283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9327954" y="4344621"/>
            <a:ext cx="24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27" y="1599942"/>
            <a:ext cx="4314825" cy="33718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34580" y="4606944"/>
            <a:ext cx="734382" cy="30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973075" y="4304674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80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27" y="1690850"/>
            <a:ext cx="4305300" cy="3324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90" y="1686088"/>
            <a:ext cx="4286250" cy="33337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Filezilla</a:t>
            </a:r>
            <a:r>
              <a:rPr lang="en-US" altLang="zh-TW" dirty="0"/>
              <a:t> Client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756015" y="4664835"/>
            <a:ext cx="759460" cy="283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920699" y="4367863"/>
            <a:ext cx="43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28230" y="4657245"/>
            <a:ext cx="734382" cy="30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866527" y="4367863"/>
            <a:ext cx="52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65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63" y="1700374"/>
            <a:ext cx="4305300" cy="33051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Filezilla</a:t>
            </a:r>
            <a:r>
              <a:rPr lang="en-US" altLang="zh-TW" dirty="0"/>
              <a:t> Client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728230" y="4657245"/>
            <a:ext cx="734382" cy="30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866527" y="4367863"/>
            <a:ext cx="52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3594-F3D7-4820-8822-2BF7931D430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23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185</Words>
  <Application>Microsoft Office PowerPoint</Application>
  <PresentationFormat>寬螢幕</PresentationFormat>
  <Paragraphs>55</Paragraphs>
  <Slides>11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Fundamental of Computer Science</vt:lpstr>
      <vt:lpstr>Website</vt:lpstr>
      <vt:lpstr>Filezilla Client</vt:lpstr>
      <vt:lpstr>Filezilla Client</vt:lpstr>
      <vt:lpstr>Filezilla Client</vt:lpstr>
      <vt:lpstr>Filezilla Client</vt:lpstr>
      <vt:lpstr>Filezilla Client</vt:lpstr>
      <vt:lpstr>Filezilla Client</vt:lpstr>
      <vt:lpstr>Filezilla Client</vt:lpstr>
      <vt:lpstr>Filezilla Client</vt:lpstr>
      <vt:lpstr>Filezilla Client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BINGJHANG Lin</dc:creator>
  <cp:lastModifiedBy>user</cp:lastModifiedBy>
  <cp:revision>17</cp:revision>
  <dcterms:created xsi:type="dcterms:W3CDTF">2021-09-15T09:43:01Z</dcterms:created>
  <dcterms:modified xsi:type="dcterms:W3CDTF">2023-09-04T11:50:30Z</dcterms:modified>
</cp:coreProperties>
</file>