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4" r:id="rId7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xfrm>
            <a:off x="1143000" y="685800"/>
            <a:ext cx="4572000" cy="3429000"/>
          </a:xfrm>
          <a:prstGeom prst="rect">
            <a:avLst/>
          </a:prstGeom>
        </p:spPr>
        <p:txBody>
          <a:bodyPr/>
          <a:lstStyle/>
          <a:p>
            <a:endParaRPr/>
          </a:p>
        </p:txBody>
      </p:sp>
      <p:sp>
        <p:nvSpPr>
          <p:cNvPr id="350" name="Shape 3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Chapter Opener">
    <p:spTree>
      <p:nvGrpSpPr>
        <p:cNvPr id="1" name=""/>
        <p:cNvGrpSpPr/>
        <p:nvPr/>
      </p:nvGrpSpPr>
      <p:grpSpPr>
        <a:xfrm>
          <a:off x="0" y="0"/>
          <a:ext cx="0" cy="0"/>
          <a:chOff x="0" y="0"/>
          <a:chExt cx="0" cy="0"/>
        </a:xfrm>
      </p:grpSpPr>
      <p:sp>
        <p:nvSpPr>
          <p:cNvPr id="17" name="Rectangle 7"/>
          <p:cNvSpPr/>
          <p:nvPr/>
        </p:nvSpPr>
        <p:spPr>
          <a:xfrm>
            <a:off x="0" y="0"/>
            <a:ext cx="9144000" cy="1371600"/>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sp>
        <p:nvSpPr>
          <p:cNvPr id="18" name="Rectangle 11"/>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sp>
        <p:nvSpPr>
          <p:cNvPr id="19" name="大標題文字"/>
          <p:cNvSpPr txBox="1">
            <a:spLocks noGrp="1"/>
          </p:cNvSpPr>
          <p:nvPr>
            <p:ph type="title"/>
          </p:nvPr>
        </p:nvSpPr>
        <p:spPr>
          <a:xfrm>
            <a:off x="457200" y="228602"/>
            <a:ext cx="8229600" cy="622829"/>
          </a:xfrm>
          <a:prstGeom prst="rect">
            <a:avLst/>
          </a:prstGeom>
        </p:spPr>
        <p:txBody>
          <a:bodyPr anchor="t"/>
          <a:lstStyle/>
          <a:p>
            <a:r>
              <a:t>大標題文字</a:t>
            </a:r>
          </a:p>
        </p:txBody>
      </p:sp>
      <p:sp>
        <p:nvSpPr>
          <p:cNvPr id="20" name="內文層級一…"/>
          <p:cNvSpPr txBox="1">
            <a:spLocks noGrp="1"/>
          </p:cNvSpPr>
          <p:nvPr>
            <p:ph type="body" sz="quarter" idx="1"/>
          </p:nvPr>
        </p:nvSpPr>
        <p:spPr>
          <a:xfrm>
            <a:off x="457200" y="816430"/>
            <a:ext cx="8229600" cy="478970"/>
          </a:xfrm>
          <a:prstGeom prst="rect">
            <a:avLst/>
          </a:prstGeom>
        </p:spPr>
        <p:txBody>
          <a:bodyPr/>
          <a:lstStyle>
            <a:lvl1pPr marL="0" indent="0">
              <a:spcBef>
                <a:spcPts val="0"/>
              </a:spcBef>
              <a:buClrTx/>
              <a:buSzTx/>
              <a:buFontTx/>
              <a:buNone/>
              <a:defRPr sz="2400">
                <a:solidFill>
                  <a:srgbClr val="FFFFFF"/>
                </a:solidFill>
              </a:defRPr>
            </a:lvl1pPr>
            <a:lvl2pPr marL="0" indent="0">
              <a:spcBef>
                <a:spcPts val="0"/>
              </a:spcBef>
              <a:buClrTx/>
              <a:buSzTx/>
              <a:buFontTx/>
              <a:buNone/>
              <a:defRPr sz="2400">
                <a:solidFill>
                  <a:srgbClr val="FFFFFF"/>
                </a:solidFill>
              </a:defRPr>
            </a:lvl2pPr>
            <a:lvl3pPr marL="0" indent="0">
              <a:spcBef>
                <a:spcPts val="0"/>
              </a:spcBef>
              <a:buClrTx/>
              <a:buSzTx/>
              <a:buFontTx/>
              <a:buNone/>
              <a:defRPr sz="2400">
                <a:solidFill>
                  <a:srgbClr val="FFFFFF"/>
                </a:solidFill>
              </a:defRPr>
            </a:lvl3pPr>
            <a:lvl4pPr marL="0" indent="0">
              <a:spcBef>
                <a:spcPts val="0"/>
              </a:spcBef>
              <a:buClrTx/>
              <a:buSzTx/>
              <a:buFontTx/>
              <a:buNone/>
              <a:defRPr sz="2400">
                <a:solidFill>
                  <a:srgbClr val="FFFFFF"/>
                </a:solidFill>
              </a:defRPr>
            </a:lvl4pPr>
            <a:lvl5pPr marL="0" indent="0">
              <a:spcBef>
                <a:spcPts val="0"/>
              </a:spcBef>
              <a:buClrTx/>
              <a:buSzTx/>
              <a:buFontTx/>
              <a:buNone/>
              <a:defRPr sz="2400">
                <a:solidFill>
                  <a:srgbClr val="FFFFFF"/>
                </a:solidFill>
              </a:defRPr>
            </a:lvl5pPr>
          </a:lstStyle>
          <a:p>
            <a:r>
              <a:t>內文層級一</a:t>
            </a:r>
          </a:p>
          <a:p>
            <a:pPr lvl="1"/>
            <a:r>
              <a:t>內文層級二</a:t>
            </a:r>
          </a:p>
          <a:p>
            <a:pPr lvl="2"/>
            <a:r>
              <a:t>內文層級三</a:t>
            </a:r>
          </a:p>
          <a:p>
            <a:pPr lvl="3"/>
            <a:r>
              <a:t>內文層級四</a:t>
            </a:r>
          </a:p>
          <a:p>
            <a:pPr lvl="4"/>
            <a:r>
              <a:t>內文層級五</a:t>
            </a:r>
          </a:p>
        </p:txBody>
      </p:sp>
      <p:sp>
        <p:nvSpPr>
          <p:cNvPr id="21" name="Text Placeholder 8"/>
          <p:cNvSpPr>
            <a:spLocks noGrp="1"/>
          </p:cNvSpPr>
          <p:nvPr>
            <p:ph type="body" sz="quarter" idx="21"/>
          </p:nvPr>
        </p:nvSpPr>
        <p:spPr>
          <a:xfrm>
            <a:off x="5029200" y="1600205"/>
            <a:ext cx="3657600" cy="1600202"/>
          </a:xfrm>
          <a:prstGeom prst="rect">
            <a:avLst/>
          </a:prstGeom>
        </p:spPr>
        <p:txBody>
          <a:bodyPr anchor="b"/>
          <a:lstStyle/>
          <a:p>
            <a:endParaRPr/>
          </a:p>
        </p:txBody>
      </p:sp>
      <p:sp>
        <p:nvSpPr>
          <p:cNvPr id="22" name="Text Placeholder 8"/>
          <p:cNvSpPr>
            <a:spLocks noGrp="1"/>
          </p:cNvSpPr>
          <p:nvPr>
            <p:ph type="body" sz="quarter" idx="22"/>
          </p:nvPr>
        </p:nvSpPr>
        <p:spPr>
          <a:xfrm>
            <a:off x="5029200" y="3200404"/>
            <a:ext cx="3657600" cy="2925766"/>
          </a:xfrm>
          <a:prstGeom prst="rect">
            <a:avLst/>
          </a:prstGeom>
        </p:spPr>
        <p:txBody>
          <a:bodyPr/>
          <a:lstStyle/>
          <a:p>
            <a:endParaRPr/>
          </a:p>
        </p:txBody>
      </p:sp>
      <p:sp>
        <p:nvSpPr>
          <p:cNvPr id="23" name="幻燈片編號"/>
          <p:cNvSpPr txBox="1">
            <a:spLocks noGrp="1"/>
          </p:cNvSpPr>
          <p:nvPr>
            <p:ph type="sldNum" sz="quarter" idx="2"/>
          </p:nvPr>
        </p:nvSpPr>
        <p:spPr>
          <a:xfrm>
            <a:off x="6278132" y="6217855"/>
            <a:ext cx="275071" cy="276995"/>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142"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143"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144"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145"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146"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153"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154"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155"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156"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157"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sp>
        <p:nvSpPr>
          <p:cNvPr id="164"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165"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166"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169" name="Copyright"/>
          <p:cNvGrpSpPr/>
          <p:nvPr/>
        </p:nvGrpSpPr>
        <p:grpSpPr>
          <a:xfrm>
            <a:off x="1676401" y="6297608"/>
            <a:ext cx="6444347" cy="528644"/>
            <a:chOff x="0" y="-2"/>
            <a:chExt cx="6444346" cy="528643"/>
          </a:xfrm>
        </p:grpSpPr>
        <p:sp>
          <p:nvSpPr>
            <p:cNvPr id="167"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168"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170"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171"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172"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173"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174"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sp>
        <p:nvSpPr>
          <p:cNvPr id="181"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182"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183"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186" name="Copyright"/>
          <p:cNvGrpSpPr/>
          <p:nvPr/>
        </p:nvGrpSpPr>
        <p:grpSpPr>
          <a:xfrm>
            <a:off x="1676401" y="6297608"/>
            <a:ext cx="6444347" cy="528644"/>
            <a:chOff x="0" y="-2"/>
            <a:chExt cx="6444346" cy="528643"/>
          </a:xfrm>
        </p:grpSpPr>
        <p:sp>
          <p:nvSpPr>
            <p:cNvPr id="184"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185"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187"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188"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189"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190"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191"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198"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199"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200"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201"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20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sp>
        <p:nvSpPr>
          <p:cNvPr id="209"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210"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211"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214" name="Copyright"/>
          <p:cNvGrpSpPr/>
          <p:nvPr/>
        </p:nvGrpSpPr>
        <p:grpSpPr>
          <a:xfrm>
            <a:off x="1676401" y="6297608"/>
            <a:ext cx="6444347" cy="528644"/>
            <a:chOff x="0" y="-2"/>
            <a:chExt cx="6444346" cy="528643"/>
          </a:xfrm>
        </p:grpSpPr>
        <p:sp>
          <p:nvSpPr>
            <p:cNvPr id="212"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213"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215"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216"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217"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218"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219"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1_Title and Content">
    <p:spTree>
      <p:nvGrpSpPr>
        <p:cNvPr id="1" name=""/>
        <p:cNvGrpSpPr/>
        <p:nvPr/>
      </p:nvGrpSpPr>
      <p:grpSpPr>
        <a:xfrm>
          <a:off x="0" y="0"/>
          <a:ext cx="0" cy="0"/>
          <a:chOff x="0" y="0"/>
          <a:chExt cx="0" cy="0"/>
        </a:xfrm>
      </p:grpSpPr>
      <p:sp>
        <p:nvSpPr>
          <p:cNvPr id="226"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227"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228"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229"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230"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sp>
        <p:nvSpPr>
          <p:cNvPr id="237"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238"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239"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242" name="Copyright"/>
          <p:cNvGrpSpPr/>
          <p:nvPr/>
        </p:nvGrpSpPr>
        <p:grpSpPr>
          <a:xfrm>
            <a:off x="1676401" y="6297608"/>
            <a:ext cx="6444347" cy="528644"/>
            <a:chOff x="0" y="-2"/>
            <a:chExt cx="6444346" cy="528643"/>
          </a:xfrm>
        </p:grpSpPr>
        <p:sp>
          <p:nvSpPr>
            <p:cNvPr id="240"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241"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243"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244"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245"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246"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247"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3_Title and Content">
    <p:spTree>
      <p:nvGrpSpPr>
        <p:cNvPr id="1" name=""/>
        <p:cNvGrpSpPr/>
        <p:nvPr/>
      </p:nvGrpSpPr>
      <p:grpSpPr>
        <a:xfrm>
          <a:off x="0" y="0"/>
          <a:ext cx="0" cy="0"/>
          <a:chOff x="0" y="0"/>
          <a:chExt cx="0" cy="0"/>
        </a:xfrm>
      </p:grpSpPr>
      <p:sp>
        <p:nvSpPr>
          <p:cNvPr id="254"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255"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256"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257"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258"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4_Title and Content">
    <p:spTree>
      <p:nvGrpSpPr>
        <p:cNvPr id="1" name=""/>
        <p:cNvGrpSpPr/>
        <p:nvPr/>
      </p:nvGrpSpPr>
      <p:grpSpPr>
        <a:xfrm>
          <a:off x="0" y="0"/>
          <a:ext cx="0" cy="0"/>
          <a:chOff x="0" y="0"/>
          <a:chExt cx="0" cy="0"/>
        </a:xfrm>
      </p:grpSpPr>
      <p:sp>
        <p:nvSpPr>
          <p:cNvPr id="265"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266"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267"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270" name="Copyright"/>
          <p:cNvGrpSpPr/>
          <p:nvPr/>
        </p:nvGrpSpPr>
        <p:grpSpPr>
          <a:xfrm>
            <a:off x="1676401" y="6297608"/>
            <a:ext cx="6444347" cy="528644"/>
            <a:chOff x="0" y="-2"/>
            <a:chExt cx="6444346" cy="528643"/>
          </a:xfrm>
        </p:grpSpPr>
        <p:sp>
          <p:nvSpPr>
            <p:cNvPr id="268"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269"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271"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272"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273"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274"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27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 name="大標題文字"/>
          <p:cNvSpPr txBox="1">
            <a:spLocks noGrp="1"/>
          </p:cNvSpPr>
          <p:nvPr>
            <p:ph type="title"/>
          </p:nvPr>
        </p:nvSpPr>
        <p:spPr>
          <a:prstGeom prst="rect">
            <a:avLst/>
          </a:prstGeom>
        </p:spPr>
        <p:txBody>
          <a:bodyPr/>
          <a:lstStyle/>
          <a:p>
            <a:r>
              <a:t>大標題文字</a:t>
            </a:r>
          </a:p>
        </p:txBody>
      </p:sp>
      <p:sp>
        <p:nvSpPr>
          <p:cNvPr id="31"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3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5_Title and Content">
    <p:spTree>
      <p:nvGrpSpPr>
        <p:cNvPr id="1" name=""/>
        <p:cNvGrpSpPr/>
        <p:nvPr/>
      </p:nvGrpSpPr>
      <p:grpSpPr>
        <a:xfrm>
          <a:off x="0" y="0"/>
          <a:ext cx="0" cy="0"/>
          <a:chOff x="0" y="0"/>
          <a:chExt cx="0" cy="0"/>
        </a:xfrm>
      </p:grpSpPr>
      <p:sp>
        <p:nvSpPr>
          <p:cNvPr id="282"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283"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284"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287" name="Copyright"/>
          <p:cNvGrpSpPr/>
          <p:nvPr/>
        </p:nvGrpSpPr>
        <p:grpSpPr>
          <a:xfrm>
            <a:off x="1676401" y="6297608"/>
            <a:ext cx="6444347" cy="528644"/>
            <a:chOff x="0" y="-2"/>
            <a:chExt cx="6444346" cy="528643"/>
          </a:xfrm>
        </p:grpSpPr>
        <p:sp>
          <p:nvSpPr>
            <p:cNvPr id="285"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286"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288"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289"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290"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291"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29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6_Title and Content">
    <p:spTree>
      <p:nvGrpSpPr>
        <p:cNvPr id="1" name=""/>
        <p:cNvGrpSpPr/>
        <p:nvPr/>
      </p:nvGrpSpPr>
      <p:grpSpPr>
        <a:xfrm>
          <a:off x="0" y="0"/>
          <a:ext cx="0" cy="0"/>
          <a:chOff x="0" y="0"/>
          <a:chExt cx="0" cy="0"/>
        </a:xfrm>
      </p:grpSpPr>
      <p:sp>
        <p:nvSpPr>
          <p:cNvPr id="299"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300"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301"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304" name="Copyright"/>
          <p:cNvGrpSpPr/>
          <p:nvPr/>
        </p:nvGrpSpPr>
        <p:grpSpPr>
          <a:xfrm>
            <a:off x="1676401" y="6297608"/>
            <a:ext cx="6444347" cy="528644"/>
            <a:chOff x="0" y="-2"/>
            <a:chExt cx="6444346" cy="528643"/>
          </a:xfrm>
        </p:grpSpPr>
        <p:sp>
          <p:nvSpPr>
            <p:cNvPr id="302"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303"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305"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306"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307"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308"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309"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7_Title and Content">
    <p:spTree>
      <p:nvGrpSpPr>
        <p:cNvPr id="1" name=""/>
        <p:cNvGrpSpPr/>
        <p:nvPr/>
      </p:nvGrpSpPr>
      <p:grpSpPr>
        <a:xfrm>
          <a:off x="0" y="0"/>
          <a:ext cx="0" cy="0"/>
          <a:chOff x="0" y="0"/>
          <a:chExt cx="0" cy="0"/>
        </a:xfrm>
      </p:grpSpPr>
      <p:sp>
        <p:nvSpPr>
          <p:cNvPr id="316"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317"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318"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321" name="Copyright"/>
          <p:cNvGrpSpPr/>
          <p:nvPr/>
        </p:nvGrpSpPr>
        <p:grpSpPr>
          <a:xfrm>
            <a:off x="1676401" y="6297608"/>
            <a:ext cx="6444347" cy="528644"/>
            <a:chOff x="0" y="-2"/>
            <a:chExt cx="6444346" cy="528643"/>
          </a:xfrm>
        </p:grpSpPr>
        <p:sp>
          <p:nvSpPr>
            <p:cNvPr id="319"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320"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322"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323"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324"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325"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326"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8_Title and Content">
    <p:spTree>
      <p:nvGrpSpPr>
        <p:cNvPr id="1" name=""/>
        <p:cNvGrpSpPr/>
        <p:nvPr/>
      </p:nvGrpSpPr>
      <p:grpSpPr>
        <a:xfrm>
          <a:off x="0" y="0"/>
          <a:ext cx="0" cy="0"/>
          <a:chOff x="0" y="0"/>
          <a:chExt cx="0" cy="0"/>
        </a:xfrm>
      </p:grpSpPr>
      <p:sp>
        <p:nvSpPr>
          <p:cNvPr id="333"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334"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335"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338" name="Copyright"/>
          <p:cNvGrpSpPr/>
          <p:nvPr/>
        </p:nvGrpSpPr>
        <p:grpSpPr>
          <a:xfrm>
            <a:off x="1676401" y="6297608"/>
            <a:ext cx="6444347" cy="528644"/>
            <a:chOff x="0" y="-2"/>
            <a:chExt cx="6444346" cy="528643"/>
          </a:xfrm>
        </p:grpSpPr>
        <p:sp>
          <p:nvSpPr>
            <p:cNvPr id="336"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337"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339"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340"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341"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342"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34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igure + Caption Layou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9" name="Rectangle 5"/>
          <p:cNvSpPr/>
          <p:nvPr/>
        </p:nvSpPr>
        <p:spPr>
          <a:xfrm>
            <a:off x="-7939" y="6248398"/>
            <a:ext cx="9151940" cy="6175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sp>
        <p:nvSpPr>
          <p:cNvPr id="40" name="大標題文字"/>
          <p:cNvSpPr txBox="1">
            <a:spLocks noGrp="1"/>
          </p:cNvSpPr>
          <p:nvPr>
            <p:ph type="title"/>
          </p:nvPr>
        </p:nvSpPr>
        <p:spPr>
          <a:xfrm>
            <a:off x="519169" y="357624"/>
            <a:ext cx="8032640" cy="1004014"/>
          </a:xfrm>
          <a:prstGeom prst="rect">
            <a:avLst/>
          </a:prstGeom>
          <a:noFill/>
        </p:spPr>
        <p:txBody>
          <a:bodyPr/>
          <a:lstStyle>
            <a:lvl1pPr>
              <a:defRPr>
                <a:solidFill>
                  <a:srgbClr val="000000"/>
                </a:solidFill>
              </a:defRPr>
            </a:lvl1pPr>
          </a:lstStyle>
          <a:p>
            <a:r>
              <a:t>大標題文字</a:t>
            </a:r>
          </a:p>
        </p:txBody>
      </p:sp>
      <p:sp>
        <p:nvSpPr>
          <p:cNvPr id="41" name="Picture Placeholder 2"/>
          <p:cNvSpPr>
            <a:spLocks noGrp="1"/>
          </p:cNvSpPr>
          <p:nvPr>
            <p:ph type="pic" sz="half" idx="21"/>
          </p:nvPr>
        </p:nvSpPr>
        <p:spPr>
          <a:xfrm>
            <a:off x="1143001" y="1752600"/>
            <a:ext cx="6997701" cy="3429000"/>
          </a:xfrm>
          <a:prstGeom prst="rect">
            <a:avLst/>
          </a:prstGeom>
        </p:spPr>
        <p:txBody>
          <a:bodyPr lIns="91439" tIns="45719" rIns="91439" bIns="45719">
            <a:noAutofit/>
          </a:bodyPr>
          <a:lstStyle/>
          <a:p>
            <a:endParaRPr/>
          </a:p>
        </p:txBody>
      </p:sp>
      <p:sp>
        <p:nvSpPr>
          <p:cNvPr id="42" name="內文層級一…"/>
          <p:cNvSpPr txBox="1">
            <a:spLocks noGrp="1"/>
          </p:cNvSpPr>
          <p:nvPr>
            <p:ph type="body" sz="quarter" idx="1"/>
          </p:nvPr>
        </p:nvSpPr>
        <p:spPr>
          <a:xfrm>
            <a:off x="519169" y="5486403"/>
            <a:ext cx="8032640" cy="665178"/>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r>
              <a:t>內文層級一</a:t>
            </a:r>
          </a:p>
          <a:p>
            <a:pPr lvl="1"/>
            <a:r>
              <a:t>內文層級二</a:t>
            </a:r>
          </a:p>
          <a:p>
            <a:pPr lvl="2"/>
            <a:r>
              <a:t>內文層級三</a:t>
            </a:r>
          </a:p>
          <a:p>
            <a:pPr lvl="3"/>
            <a:r>
              <a:t>內文層級四</a:t>
            </a:r>
          </a:p>
          <a:p>
            <a:pPr lvl="4"/>
            <a:r>
              <a:t>內文層級五</a:t>
            </a:r>
          </a:p>
        </p:txBody>
      </p:sp>
      <p:pic>
        <p:nvPicPr>
          <p:cNvPr id="43" name="Picture 12" descr="Picture 12"/>
          <p:cNvPicPr>
            <a:picLocks noChangeAspect="1"/>
          </p:cNvPicPr>
          <p:nvPr/>
        </p:nvPicPr>
        <p:blipFill>
          <a:blip r:embed="rId3">
            <a:extLst/>
          </a:blip>
          <a:stretch>
            <a:fillRect/>
          </a:stretch>
        </p:blipFill>
        <p:spPr>
          <a:xfrm>
            <a:off x="76201" y="6324602"/>
            <a:ext cx="1362075" cy="409575"/>
          </a:xfrm>
          <a:prstGeom prst="rect">
            <a:avLst/>
          </a:prstGeom>
          <a:ln w="12700">
            <a:miter lim="400000"/>
          </a:ln>
        </p:spPr>
      </p:pic>
      <p:grpSp>
        <p:nvGrpSpPr>
          <p:cNvPr id="46" name="Copyright"/>
          <p:cNvGrpSpPr/>
          <p:nvPr/>
        </p:nvGrpSpPr>
        <p:grpSpPr>
          <a:xfrm>
            <a:off x="1676401" y="6297608"/>
            <a:ext cx="6444347" cy="528644"/>
            <a:chOff x="0" y="-2"/>
            <a:chExt cx="6444346" cy="528643"/>
          </a:xfrm>
        </p:grpSpPr>
        <p:sp>
          <p:nvSpPr>
            <p:cNvPr id="44"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45"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47" name="幻燈片編號"/>
          <p:cNvSpPr txBox="1">
            <a:spLocks noGrp="1"/>
          </p:cNvSpPr>
          <p:nvPr>
            <p:ph type="sldNum" sz="quarter" idx="2"/>
          </p:nvPr>
        </p:nvSpPr>
        <p:spPr>
          <a:xfrm>
            <a:off x="8445501" y="6451600"/>
            <a:ext cx="364839" cy="36932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標題及物件">
    <p:spTree>
      <p:nvGrpSpPr>
        <p:cNvPr id="1" name=""/>
        <p:cNvGrpSpPr/>
        <p:nvPr/>
      </p:nvGrpSpPr>
      <p:grpSpPr>
        <a:xfrm>
          <a:off x="0" y="0"/>
          <a:ext cx="0" cy="0"/>
          <a:chOff x="0" y="0"/>
          <a:chExt cx="0" cy="0"/>
        </a:xfrm>
      </p:grpSpPr>
      <p:sp>
        <p:nvSpPr>
          <p:cNvPr id="54"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55"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56"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59" name="Copyright"/>
          <p:cNvGrpSpPr/>
          <p:nvPr/>
        </p:nvGrpSpPr>
        <p:grpSpPr>
          <a:xfrm>
            <a:off x="1676401" y="6297608"/>
            <a:ext cx="6444347" cy="528644"/>
            <a:chOff x="0" y="-2"/>
            <a:chExt cx="6444346" cy="528643"/>
          </a:xfrm>
        </p:grpSpPr>
        <p:sp>
          <p:nvSpPr>
            <p:cNvPr id="57"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58"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60"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61" name="內文層級一…"/>
          <p:cNvSpPr txBox="1">
            <a:spLocks noGrp="1"/>
          </p:cNvSpPr>
          <p:nvPr>
            <p:ph type="body" idx="1"/>
          </p:nvPr>
        </p:nvSpPr>
        <p:spPr>
          <a:xfrm>
            <a:off x="228600" y="1295403"/>
            <a:ext cx="8763000" cy="4830763"/>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6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69"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70"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71"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74" name="Copyright"/>
          <p:cNvGrpSpPr/>
          <p:nvPr/>
        </p:nvGrpSpPr>
        <p:grpSpPr>
          <a:xfrm>
            <a:off x="1676401" y="6297608"/>
            <a:ext cx="6444347" cy="528644"/>
            <a:chOff x="0" y="-2"/>
            <a:chExt cx="6444346" cy="528643"/>
          </a:xfrm>
        </p:grpSpPr>
        <p:sp>
          <p:nvSpPr>
            <p:cNvPr id="72"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73"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75"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76"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77"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78"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79"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86"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87"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88"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91" name="Copyright"/>
          <p:cNvGrpSpPr/>
          <p:nvPr/>
        </p:nvGrpSpPr>
        <p:grpSpPr>
          <a:xfrm>
            <a:off x="1676401" y="6297608"/>
            <a:ext cx="6444347" cy="528644"/>
            <a:chOff x="0" y="-2"/>
            <a:chExt cx="6444346" cy="528643"/>
          </a:xfrm>
        </p:grpSpPr>
        <p:sp>
          <p:nvSpPr>
            <p:cNvPr id="89"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90"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92"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93"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94"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95"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96"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103"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104"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105" name="Picture 8" descr="Picture 8"/>
          <p:cNvPicPr>
            <a:picLocks noChangeAspect="1"/>
          </p:cNvPicPr>
          <p:nvPr/>
        </p:nvPicPr>
        <p:blipFill>
          <a:blip r:embed="rId2">
            <a:extLst/>
          </a:blip>
          <a:stretch>
            <a:fillRect/>
          </a:stretch>
        </p:blipFill>
        <p:spPr>
          <a:xfrm>
            <a:off x="76201" y="6324602"/>
            <a:ext cx="1362075" cy="409575"/>
          </a:xfrm>
          <a:prstGeom prst="rect">
            <a:avLst/>
          </a:prstGeom>
          <a:ln w="12700">
            <a:miter lim="400000"/>
          </a:ln>
        </p:spPr>
      </p:pic>
      <p:grpSp>
        <p:nvGrpSpPr>
          <p:cNvPr id="108" name="Copyright"/>
          <p:cNvGrpSpPr/>
          <p:nvPr/>
        </p:nvGrpSpPr>
        <p:grpSpPr>
          <a:xfrm>
            <a:off x="1676401" y="6297608"/>
            <a:ext cx="6444347" cy="528644"/>
            <a:chOff x="0" y="-2"/>
            <a:chExt cx="6444346" cy="528643"/>
          </a:xfrm>
        </p:grpSpPr>
        <p:sp>
          <p:nvSpPr>
            <p:cNvPr id="106"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107"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109"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110"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111"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112"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11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20"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121" name="內文層級一…"/>
          <p:cNvSpPr txBox="1">
            <a:spLocks noGrp="1"/>
          </p:cNvSpPr>
          <p:nvPr>
            <p:ph type="body" sz="half" idx="1"/>
          </p:nvPr>
        </p:nvSpPr>
        <p:spPr>
          <a:xfrm>
            <a:off x="457200" y="1600202"/>
            <a:ext cx="4038600" cy="4525963"/>
          </a:xfrm>
          <a:prstGeom prst="rect">
            <a:avLst/>
          </a:prstGeom>
        </p:spPr>
        <p:txBody>
          <a:bodyPr/>
          <a:lstStyle>
            <a:lvl4pPr marL="2082800" indent="-711200"/>
            <a:lvl5pPr marL="2552348" indent="-723548"/>
          </a:lstStyle>
          <a:p>
            <a:r>
              <a:t>內文層級一</a:t>
            </a:r>
          </a:p>
          <a:p>
            <a:pPr lvl="1"/>
            <a:r>
              <a:t>內文層級二</a:t>
            </a:r>
          </a:p>
          <a:p>
            <a:pPr lvl="2"/>
            <a:r>
              <a:t>內文層級三</a:t>
            </a:r>
          </a:p>
          <a:p>
            <a:pPr lvl="3"/>
            <a:r>
              <a:t>內文層級四</a:t>
            </a:r>
          </a:p>
          <a:p>
            <a:pPr lvl="4"/>
            <a:r>
              <a:t>內文層級五</a:t>
            </a:r>
          </a:p>
        </p:txBody>
      </p:sp>
      <p:sp>
        <p:nvSpPr>
          <p:cNvPr id="122"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123" name="Rectangle 8"/>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124"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131" name="大標題文字"/>
          <p:cNvSpPr txBox="1">
            <a:spLocks noGrp="1"/>
          </p:cNvSpPr>
          <p:nvPr>
            <p:ph type="title"/>
          </p:nvPr>
        </p:nvSpPr>
        <p:spPr>
          <a:xfrm>
            <a:off x="457200" y="26987"/>
            <a:ext cx="8229600" cy="1039814"/>
          </a:xfrm>
          <a:prstGeom prst="rect">
            <a:avLst/>
          </a:prstGeom>
          <a:noFill/>
        </p:spPr>
        <p:txBody>
          <a:bodyPr/>
          <a:lstStyle/>
          <a:p>
            <a:r>
              <a:t>大標題文字</a:t>
            </a:r>
          </a:p>
        </p:txBody>
      </p:sp>
      <p:sp>
        <p:nvSpPr>
          <p:cNvPr id="132" name="內文層級一…"/>
          <p:cNvSpPr txBox="1">
            <a:spLocks noGrp="1"/>
          </p:cNvSpPr>
          <p:nvPr>
            <p:ph type="body" idx="1"/>
          </p:nvPr>
        </p:nvSpPr>
        <p:spPr>
          <a:xfrm>
            <a:off x="152400" y="1600200"/>
            <a:ext cx="8839200" cy="4648200"/>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133" name="Text Placeholder 7"/>
          <p:cNvSpPr>
            <a:spLocks noGrp="1"/>
          </p:cNvSpPr>
          <p:nvPr>
            <p:ph type="body" sz="quarter" idx="21" hasCustomPrompt="1"/>
          </p:nvPr>
        </p:nvSpPr>
        <p:spPr>
          <a:xfrm>
            <a:off x="152400" y="6400800"/>
            <a:ext cx="1676400" cy="457200"/>
          </a:xfrm>
          <a:prstGeom prst="rect">
            <a:avLst/>
          </a:prstGeom>
        </p:spPr>
        <p:txBody>
          <a:bodyPr/>
          <a:lstStyle>
            <a:lvl1pPr>
              <a:spcBef>
                <a:spcPts val="200"/>
              </a:spcBef>
              <a:buClrTx/>
              <a:buSzTx/>
              <a:buFontTx/>
              <a:buNone/>
              <a:defRPr sz="1200"/>
            </a:lvl1pPr>
          </a:lstStyle>
          <a:p>
            <a:r>
              <a:t>Page </a:t>
            </a:r>
          </a:p>
        </p:txBody>
      </p:sp>
      <p:sp>
        <p:nvSpPr>
          <p:cNvPr id="134" name="Rectangle 6"/>
          <p:cNvSpPr/>
          <p:nvPr/>
        </p:nvSpPr>
        <p:spPr>
          <a:xfrm>
            <a:off x="8534400" y="6248400"/>
            <a:ext cx="609600" cy="609600"/>
          </a:xfrm>
          <a:prstGeom prst="rect">
            <a:avLst/>
          </a:prstGeom>
          <a:solidFill>
            <a:srgbClr val="A52439"/>
          </a:solidFill>
          <a:ln w="12700">
            <a:miter lim="400000"/>
          </a:ln>
          <a:effectLst>
            <a:outerShdw blurRad="76200" dir="13500000" rotWithShape="0">
              <a:srgbClr val="000000">
                <a:alpha val="20000"/>
              </a:srgbClr>
            </a:outerShdw>
          </a:effectLst>
        </p:spPr>
        <p:txBody>
          <a:bodyPr lIns="45718" tIns="45718" rIns="45718" bIns="45718" anchor="ctr"/>
          <a:lstStyle/>
          <a:p>
            <a:pPr algn="ctr">
              <a:defRPr>
                <a:solidFill>
                  <a:srgbClr val="FFFFFF"/>
                </a:solidFill>
              </a:defRPr>
            </a:pPr>
            <a:endParaRPr sz="1800"/>
          </a:p>
        </p:txBody>
      </p:sp>
      <p:sp>
        <p:nvSpPr>
          <p:cNvPr id="13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2"/>
            <a:ext cx="9144000" cy="1133476"/>
          </a:xfrm>
          <a:prstGeom prst="rect">
            <a:avLst/>
          </a:prstGeom>
          <a:solidFill>
            <a:srgbClr val="8A288F"/>
          </a:solidFill>
          <a:ln w="12700">
            <a:miter lim="400000"/>
          </a:ln>
        </p:spPr>
        <p:txBody>
          <a:bodyPr lIns="45718" tIns="45718" rIns="45718" bIns="45718" anchor="ctr"/>
          <a:lstStyle/>
          <a:p>
            <a:pPr algn="ctr">
              <a:defRPr>
                <a:solidFill>
                  <a:srgbClr val="7030A0"/>
                </a:solidFill>
              </a:defRPr>
            </a:pPr>
            <a:endParaRPr sz="1800"/>
          </a:p>
        </p:txBody>
      </p:sp>
      <p:sp>
        <p:nvSpPr>
          <p:cNvPr id="3" name="Rectangle 13"/>
          <p:cNvSpPr/>
          <p:nvPr/>
        </p:nvSpPr>
        <p:spPr>
          <a:xfrm>
            <a:off x="-7938" y="6248398"/>
            <a:ext cx="9161465" cy="630242"/>
          </a:xfrm>
          <a:prstGeom prst="rect">
            <a:avLst/>
          </a:prstGeom>
          <a:solidFill>
            <a:srgbClr val="8A288F"/>
          </a:solidFill>
          <a:ln w="12700">
            <a:miter lim="400000"/>
          </a:ln>
        </p:spPr>
        <p:txBody>
          <a:bodyPr lIns="45718" tIns="45718" rIns="45718" bIns="45718" anchor="ctr"/>
          <a:lstStyle/>
          <a:p>
            <a:pPr algn="ctr">
              <a:defRPr>
                <a:solidFill>
                  <a:srgbClr val="FFFFFF"/>
                </a:solidFill>
              </a:defRPr>
            </a:pPr>
            <a:endParaRPr sz="1800"/>
          </a:p>
        </p:txBody>
      </p:sp>
      <p:pic>
        <p:nvPicPr>
          <p:cNvPr id="4" name="Picture 8" descr="Picture 8"/>
          <p:cNvPicPr>
            <a:picLocks noChangeAspect="1"/>
          </p:cNvPicPr>
          <p:nvPr/>
        </p:nvPicPr>
        <p:blipFill>
          <a:blip r:embed="rId25">
            <a:extLst/>
          </a:blip>
          <a:stretch>
            <a:fillRect/>
          </a:stretch>
        </p:blipFill>
        <p:spPr>
          <a:xfrm>
            <a:off x="76201" y="6324602"/>
            <a:ext cx="1362075" cy="409575"/>
          </a:xfrm>
          <a:prstGeom prst="rect">
            <a:avLst/>
          </a:prstGeom>
          <a:ln w="12700">
            <a:miter lim="400000"/>
          </a:ln>
        </p:spPr>
      </p:pic>
      <p:grpSp>
        <p:nvGrpSpPr>
          <p:cNvPr id="7" name="Copyright"/>
          <p:cNvGrpSpPr/>
          <p:nvPr/>
        </p:nvGrpSpPr>
        <p:grpSpPr>
          <a:xfrm>
            <a:off x="1676401" y="6297608"/>
            <a:ext cx="6444347" cy="528644"/>
            <a:chOff x="0" y="-2"/>
            <a:chExt cx="6444346" cy="528643"/>
          </a:xfrm>
        </p:grpSpPr>
        <p:sp>
          <p:nvSpPr>
            <p:cNvPr id="5" name="矩形"/>
            <p:cNvSpPr/>
            <p:nvPr/>
          </p:nvSpPr>
          <p:spPr>
            <a:xfrm>
              <a:off x="0" y="-2"/>
              <a:ext cx="6444346"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6" name="© 2018 Cengage版權所有，為課本著作之延伸教材，亦受著作權法之規範保護，僅作為授課教學使用，禁止列印、影印、未經授權重製和公開散佈"/>
            <p:cNvSpPr txBox="1"/>
            <p:nvPr/>
          </p:nvSpPr>
          <p:spPr>
            <a:xfrm>
              <a:off x="0" y="110430"/>
              <a:ext cx="6444346"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b="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
        <p:nvSpPr>
          <p:cNvPr id="8" name="大標題文字"/>
          <p:cNvSpPr txBox="1">
            <a:spLocks noGrp="1"/>
          </p:cNvSpPr>
          <p:nvPr>
            <p:ph type="title"/>
          </p:nvPr>
        </p:nvSpPr>
        <p:spPr>
          <a:xfrm>
            <a:off x="45719" y="27715"/>
            <a:ext cx="9052563" cy="1039093"/>
          </a:xfrm>
          <a:prstGeom prst="rect">
            <a:avLst/>
          </a:prstGeom>
          <a:solidFill>
            <a:srgbClr val="8A288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大標題文字</a:t>
            </a:r>
          </a:p>
        </p:txBody>
      </p:sp>
      <p:sp>
        <p:nvSpPr>
          <p:cNvPr id="9" name="內文層級一…"/>
          <p:cNvSpPr txBox="1">
            <a:spLocks noGrp="1"/>
          </p:cNvSpPr>
          <p:nvPr>
            <p:ph type="body" idx="1"/>
          </p:nvPr>
        </p:nvSpPr>
        <p:spPr>
          <a:xfrm>
            <a:off x="342901" y="1435100"/>
            <a:ext cx="8250385" cy="4584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內文層級一</a:t>
            </a:r>
          </a:p>
          <a:p>
            <a:pPr lvl="1"/>
            <a:r>
              <a:t>內文層級二</a:t>
            </a:r>
          </a:p>
          <a:p>
            <a:pPr lvl="2"/>
            <a:r>
              <a:t>內文層級三</a:t>
            </a:r>
          </a:p>
          <a:p>
            <a:pPr lvl="3"/>
            <a:r>
              <a:t>內文層級四</a:t>
            </a:r>
          </a:p>
          <a:p>
            <a:pPr lvl="4"/>
            <a:r>
              <a:t>內文層級五</a:t>
            </a:r>
          </a:p>
        </p:txBody>
      </p:sp>
      <p:sp>
        <p:nvSpPr>
          <p:cNvPr id="10" name="幻燈片編號"/>
          <p:cNvSpPr txBox="1">
            <a:spLocks noGrp="1"/>
          </p:cNvSpPr>
          <p:nvPr>
            <p:ph type="sldNum" sz="quarter" idx="2"/>
          </p:nvPr>
        </p:nvSpPr>
        <p:spPr>
          <a:xfrm>
            <a:off x="8445501" y="6477000"/>
            <a:ext cx="364839" cy="369328"/>
          </a:xfrm>
          <a:prstGeom prst="rect">
            <a:avLst/>
          </a:prstGeom>
          <a:ln w="12700">
            <a:miter lim="400000"/>
          </a:ln>
        </p:spPr>
        <p:txBody>
          <a:bodyPr wrap="none" lIns="45718" tIns="45718" rIns="45718" bIns="45718">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med"/>
  <p:txStyles>
    <p:titleStyle>
      <a:lvl1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9pPr>
    </p:titleStyle>
    <p:bodyStyle>
      <a:lvl1pPr marL="460375" marR="0" indent="-460375" algn="l" defTabSz="914400" rtl="0" latinLnBrk="0">
        <a:lnSpc>
          <a:spcPct val="100000"/>
        </a:lnSpc>
        <a:spcBef>
          <a:spcPts val="600"/>
        </a:spcBef>
        <a:spcAft>
          <a:spcPts val="0"/>
        </a:spcAft>
        <a:buClr>
          <a:srgbClr val="8A288F"/>
        </a:buClr>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990600" marR="0" indent="-533400" algn="l" defTabSz="914400" rtl="0" latinLnBrk="0">
        <a:lnSpc>
          <a:spcPct val="100000"/>
        </a:lnSpc>
        <a:spcBef>
          <a:spcPts val="600"/>
        </a:spcBef>
        <a:spcAft>
          <a:spcPts val="0"/>
        </a:spcAft>
        <a:buClr>
          <a:srgbClr val="8A288F"/>
        </a:buClr>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565593" marR="0" indent="-651193" algn="l" defTabSz="914400" rtl="0" latinLnBrk="0">
        <a:lnSpc>
          <a:spcPct val="100000"/>
        </a:lnSpc>
        <a:spcBef>
          <a:spcPts val="600"/>
        </a:spcBef>
        <a:spcAft>
          <a:spcPts val="0"/>
        </a:spcAft>
        <a:buClr>
          <a:srgbClr val="8A288F"/>
        </a:buClr>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2171700" marR="0" indent="-800100" algn="l" defTabSz="914400" rtl="0" latinLnBrk="0">
        <a:lnSpc>
          <a:spcPct val="100000"/>
        </a:lnSpc>
        <a:spcBef>
          <a:spcPts val="600"/>
        </a:spcBef>
        <a:spcAft>
          <a:spcPts val="0"/>
        </a:spcAft>
        <a:buClr>
          <a:srgbClr val="8A288F"/>
        </a:buClr>
        <a:buSzPct val="100000"/>
        <a:buFont typeface="Arial"/>
        <a:buChar char="o"/>
        <a:tabLst/>
        <a:defRPr sz="2800" b="0" i="0" u="none" strike="noStrike" cap="none" spc="0" baseline="0">
          <a:solidFill>
            <a:srgbClr val="000000"/>
          </a:solidFill>
          <a:uFillTx/>
          <a:latin typeface="Arial"/>
          <a:ea typeface="Arial"/>
          <a:cs typeface="Arial"/>
          <a:sym typeface="Arial"/>
        </a:defRPr>
      </a:lvl4pPr>
      <a:lvl5pPr marL="2914120" marR="0" indent="-1085320" algn="l" defTabSz="914400" rtl="0" latinLnBrk="0">
        <a:lnSpc>
          <a:spcPct val="100000"/>
        </a:lnSpc>
        <a:spcBef>
          <a:spcPts val="600"/>
        </a:spcBef>
        <a:spcAft>
          <a:spcPts val="0"/>
        </a:spcAft>
        <a:buClr>
          <a:srgbClr val="8A288F"/>
        </a:buClr>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06038" marR="0" indent="-320038" algn="l" defTabSz="914400" rtl="0" latinLnBrk="0">
        <a:lnSpc>
          <a:spcPct val="100000"/>
        </a:lnSpc>
        <a:spcBef>
          <a:spcPts val="600"/>
        </a:spcBef>
        <a:spcAft>
          <a:spcPts val="0"/>
        </a:spcAft>
        <a:buClr>
          <a:srgbClr val="8A288F"/>
        </a:buClr>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63238" marR="0" indent="-320038" algn="l" defTabSz="914400" rtl="0" latinLnBrk="0">
        <a:lnSpc>
          <a:spcPct val="100000"/>
        </a:lnSpc>
        <a:spcBef>
          <a:spcPts val="600"/>
        </a:spcBef>
        <a:spcAft>
          <a:spcPts val="0"/>
        </a:spcAft>
        <a:buClr>
          <a:srgbClr val="8A288F"/>
        </a:buClr>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20440" marR="0" indent="-320038" algn="l" defTabSz="914400" rtl="0" latinLnBrk="0">
        <a:lnSpc>
          <a:spcPct val="100000"/>
        </a:lnSpc>
        <a:spcBef>
          <a:spcPts val="600"/>
        </a:spcBef>
        <a:spcAft>
          <a:spcPts val="0"/>
        </a:spcAft>
        <a:buClr>
          <a:srgbClr val="8A288F"/>
        </a:buClr>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3977640" marR="0" indent="-320040" algn="l" defTabSz="914400" rtl="0" latinLnBrk="0">
        <a:lnSpc>
          <a:spcPct val="100000"/>
        </a:lnSpc>
        <a:spcBef>
          <a:spcPts val="600"/>
        </a:spcBef>
        <a:spcAft>
          <a:spcPts val="0"/>
        </a:spcAft>
        <a:buClr>
          <a:srgbClr val="8A288F"/>
        </a:buClr>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R4n-0KYeKQ" TargetMode="External"/><Relationship Id="rId2" Type="http://schemas.openxmlformats.org/officeDocument/2006/relationships/hyperlink" Target="https://www.youtube.com/watch?v=5bId3N7QZec" TargetMode="External"/><Relationship Id="rId1" Type="http://schemas.openxmlformats.org/officeDocument/2006/relationships/slideLayout" Target="../slideLayouts/slideLayout2.xml"/><Relationship Id="rId5" Type="http://schemas.openxmlformats.org/officeDocument/2006/relationships/hyperlink" Target="https://www.youtube.com/watch?v=jYuZwx2CR1Y" TargetMode="External"/><Relationship Id="rId4" Type="http://schemas.openxmlformats.org/officeDocument/2006/relationships/hyperlink" Target="https://www.youtube.com/watch?v=Rgx8dpiPwpA"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itle 3"/>
          <p:cNvSpPr txBox="1">
            <a:spLocks noGrp="1"/>
          </p:cNvSpPr>
          <p:nvPr>
            <p:ph type="ctrTitle"/>
          </p:nvPr>
        </p:nvSpPr>
        <p:spPr>
          <a:xfrm>
            <a:off x="0" y="0"/>
            <a:ext cx="9144000" cy="1424066"/>
          </a:xfrm>
          <a:prstGeom prst="rect">
            <a:avLst/>
          </a:prstGeom>
        </p:spPr>
        <p:txBody>
          <a:bodyPr/>
          <a:lstStyle>
            <a:lvl1pPr algn="l">
              <a:defRPr sz="4000"/>
            </a:lvl1pPr>
          </a:lstStyle>
          <a:p>
            <a:r>
              <a:t>CS</a:t>
            </a:r>
          </a:p>
        </p:txBody>
      </p:sp>
      <p:pic>
        <p:nvPicPr>
          <p:cNvPr id="353" name="Picture 2" descr="Picture 2"/>
          <p:cNvPicPr>
            <a:picLocks noChangeAspect="1"/>
          </p:cNvPicPr>
          <p:nvPr/>
        </p:nvPicPr>
        <p:blipFill>
          <a:blip r:embed="rId2">
            <a:extLst/>
          </a:blip>
          <a:stretch>
            <a:fillRect/>
          </a:stretch>
        </p:blipFill>
        <p:spPr>
          <a:xfrm>
            <a:off x="98440" y="1538068"/>
            <a:ext cx="3559162" cy="4634132"/>
          </a:xfrm>
          <a:prstGeom prst="rect">
            <a:avLst/>
          </a:prstGeom>
          <a:ln w="12700">
            <a:miter lim="400000"/>
          </a:ln>
        </p:spPr>
      </p:pic>
      <p:sp>
        <p:nvSpPr>
          <p:cNvPr id="354" name="Text Placeholder 5"/>
          <p:cNvSpPr txBox="1">
            <a:spLocks noGrp="1"/>
          </p:cNvSpPr>
          <p:nvPr>
            <p:ph type="subTitle" sz="half" idx="1"/>
          </p:nvPr>
        </p:nvSpPr>
        <p:spPr>
          <a:xfrm>
            <a:off x="3886200" y="1828800"/>
            <a:ext cx="4953000" cy="4191000"/>
          </a:xfrm>
          <a:prstGeom prst="rect">
            <a:avLst/>
          </a:prstGeom>
        </p:spPr>
        <p:txBody>
          <a:bodyPr anchor="ctr"/>
          <a:lstStyle/>
          <a:p>
            <a:pPr algn="ctr">
              <a:defRPr sz="4400" b="1">
                <a:solidFill>
                  <a:srgbClr val="000000"/>
                </a:solidFill>
              </a:defRPr>
            </a:pPr>
            <a:r>
              <a:t>Module 4</a:t>
            </a:r>
          </a:p>
          <a:p>
            <a:pPr algn="ctr">
              <a:defRPr sz="4400" b="1">
                <a:solidFill>
                  <a:srgbClr val="000000"/>
                </a:solidFill>
              </a:defRPr>
            </a:pPr>
            <a:r>
              <a:t>Programs and Apps: </a:t>
            </a:r>
            <a:r>
              <a:rPr sz="4000"/>
              <a:t>Productivity, Graphics, Security, and Other Tools</a:t>
            </a:r>
          </a:p>
        </p:txBody>
      </p:sp>
      <p:pic>
        <p:nvPicPr>
          <p:cNvPr id="355" name="Picture 7" descr="Picture 7"/>
          <p:cNvPicPr>
            <a:picLocks noChangeAspect="1"/>
          </p:cNvPicPr>
          <p:nvPr/>
        </p:nvPicPr>
        <p:blipFill>
          <a:blip r:embed="rId3">
            <a:extLst/>
          </a:blip>
          <a:stretch>
            <a:fillRect/>
          </a:stretch>
        </p:blipFill>
        <p:spPr>
          <a:xfrm>
            <a:off x="76202" y="6324602"/>
            <a:ext cx="1362075" cy="409575"/>
          </a:xfrm>
          <a:prstGeom prst="rect">
            <a:avLst/>
          </a:prstGeom>
          <a:ln w="12700">
            <a:miter lim="400000"/>
          </a:ln>
        </p:spPr>
      </p:pic>
      <p:grpSp>
        <p:nvGrpSpPr>
          <p:cNvPr id="358" name="Copyright"/>
          <p:cNvGrpSpPr/>
          <p:nvPr/>
        </p:nvGrpSpPr>
        <p:grpSpPr>
          <a:xfrm>
            <a:off x="1676400" y="6297608"/>
            <a:ext cx="7315200" cy="528644"/>
            <a:chOff x="0" y="-2"/>
            <a:chExt cx="7315200" cy="528643"/>
          </a:xfrm>
        </p:grpSpPr>
        <p:sp>
          <p:nvSpPr>
            <p:cNvPr id="356" name="矩形"/>
            <p:cNvSpPr/>
            <p:nvPr/>
          </p:nvSpPr>
          <p:spPr>
            <a:xfrm>
              <a:off x="0" y="-2"/>
              <a:ext cx="7315200" cy="528643"/>
            </a:xfrm>
            <a:prstGeom prst="rect">
              <a:avLst/>
            </a:prstGeom>
            <a:solidFill>
              <a:srgbClr val="8A288F"/>
            </a:solidFill>
            <a:ln w="12700" cap="flat">
              <a:noFill/>
              <a:miter lim="400000"/>
            </a:ln>
            <a:effectLst/>
          </p:spPr>
          <p:txBody>
            <a:bodyPr wrap="square" lIns="45718" tIns="45718" rIns="45718" bIns="45718" numCol="1" anchor="ctr">
              <a:noAutofit/>
            </a:bodyPr>
            <a:lstStyle/>
            <a:p>
              <a:pPr>
                <a:defRPr sz="1000">
                  <a:latin typeface="MS PGothic"/>
                  <a:ea typeface="MS PGothic"/>
                  <a:cs typeface="MS PGothic"/>
                  <a:sym typeface="MS PGothic"/>
                </a:defRPr>
              </a:pPr>
              <a:endParaRPr sz="1000"/>
            </a:p>
          </p:txBody>
        </p:sp>
        <p:sp>
          <p:nvSpPr>
            <p:cNvPr id="357" name="© 2018 Cengage版權所有，為課本著作之延伸教材，亦受著作權法之規範保護，僅作為授課教學使用，禁止列印、影印、未經授權重製和公開散佈"/>
            <p:cNvSpPr txBox="1"/>
            <p:nvPr/>
          </p:nvSpPr>
          <p:spPr>
            <a:xfrm>
              <a:off x="0" y="110430"/>
              <a:ext cx="7315200" cy="3077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rPr sz="1000"/>
                <a:t>© 2018 Cengage</a:t>
              </a:r>
              <a:r>
                <a:rPr sz="1000">
                  <a:latin typeface="MS PGothic"/>
                  <a:ea typeface="MS PGothic"/>
                  <a:cs typeface="MS PGothic"/>
                  <a:sym typeface="MS PGothic"/>
                </a:rPr>
                <a:t>版權所有，為課本著作之延伸教材，亦受著作權法之規範保護，僅作為授課教學使用，禁止列印、影印、未經授權重製和公開散佈</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397"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10</a:t>
            </a:fld>
            <a:endParaRPr/>
          </a:p>
        </p:txBody>
      </p:sp>
      <p:sp>
        <p:nvSpPr>
          <p:cNvPr id="398" name="標題 1"/>
          <p:cNvSpPr txBox="1">
            <a:spLocks noGrp="1"/>
          </p:cNvSpPr>
          <p:nvPr>
            <p:ph type="title"/>
          </p:nvPr>
        </p:nvSpPr>
        <p:spPr>
          <a:xfrm>
            <a:off x="457200" y="26989"/>
            <a:ext cx="8229600" cy="1039813"/>
          </a:xfrm>
          <a:prstGeom prst="rect">
            <a:avLst/>
          </a:prstGeom>
        </p:spPr>
        <p:txBody>
          <a:bodyPr/>
          <a:lstStyle/>
          <a:p>
            <a:endParaRPr/>
          </a:p>
        </p:txBody>
      </p:sp>
      <p:sp>
        <p:nvSpPr>
          <p:cNvPr id="399" name="內容版面配置區 2"/>
          <p:cNvSpPr txBox="1">
            <a:spLocks noGrp="1"/>
          </p:cNvSpPr>
          <p:nvPr>
            <p:ph type="body" idx="1"/>
          </p:nvPr>
        </p:nvSpPr>
        <p:spPr>
          <a:prstGeom prst="rect">
            <a:avLst/>
          </a:prstGeom>
        </p:spPr>
        <p:txBody>
          <a:bodyPr/>
          <a:lstStyle/>
          <a:p>
            <a:endParaRPr/>
          </a:p>
        </p:txBody>
      </p:sp>
      <p:sp>
        <p:nvSpPr>
          <p:cNvPr id="400" name="文字版面配置區 4"/>
          <p:cNvSpPr>
            <a:spLocks noGrp="1"/>
          </p:cNvSpPr>
          <p:nvPr>
            <p:ph type="body" idx="21"/>
          </p:nvPr>
        </p:nvSpPr>
        <p:spPr>
          <a:prstGeom prst="rect">
            <a:avLst/>
          </a:prstGeom>
        </p:spPr>
        <p:txBody>
          <a:bodyPr/>
          <a:lstStyle/>
          <a:p>
            <a:endParaRPr/>
          </a:p>
        </p:txBody>
      </p:sp>
      <p:sp>
        <p:nvSpPr>
          <p:cNvPr id="401"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8</a:t>
            </a:r>
          </a:p>
        </p:txBody>
      </p:sp>
      <p:pic>
        <p:nvPicPr>
          <p:cNvPr id="402" name="Picture 2" descr="Picture 2"/>
          <p:cNvPicPr>
            <a:picLocks noChangeAspect="1"/>
          </p:cNvPicPr>
          <p:nvPr/>
        </p:nvPicPr>
        <p:blipFill>
          <a:blip r:embed="rId2">
            <a:extLst/>
          </a:blip>
          <a:stretch>
            <a:fillRect/>
          </a:stretch>
        </p:blipFill>
        <p:spPr>
          <a:xfrm>
            <a:off x="0" y="0"/>
            <a:ext cx="8610600" cy="685908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11</a:t>
            </a:fld>
            <a:endParaRPr/>
          </a:p>
        </p:txBody>
      </p:sp>
      <p:sp>
        <p:nvSpPr>
          <p:cNvPr id="405" name="Title 1"/>
          <p:cNvSpPr txBox="1">
            <a:spLocks noGrp="1"/>
          </p:cNvSpPr>
          <p:nvPr>
            <p:ph type="title"/>
          </p:nvPr>
        </p:nvSpPr>
        <p:spPr>
          <a:xfrm>
            <a:off x="45720" y="27714"/>
            <a:ext cx="9052560" cy="1039093"/>
          </a:xfrm>
          <a:prstGeom prst="rect">
            <a:avLst/>
          </a:prstGeom>
        </p:spPr>
        <p:txBody>
          <a:bodyPr/>
          <a:lstStyle/>
          <a:p>
            <a:r>
              <a:t>Programs and Apps (4 of 5)</a:t>
            </a:r>
          </a:p>
        </p:txBody>
      </p:sp>
      <p:sp>
        <p:nvSpPr>
          <p:cNvPr id="406" name="Content Placeholder 2"/>
          <p:cNvSpPr txBox="1">
            <a:spLocks noGrp="1"/>
          </p:cNvSpPr>
          <p:nvPr>
            <p:ph type="body" idx="1"/>
          </p:nvPr>
        </p:nvSpPr>
        <p:spPr>
          <a:xfrm>
            <a:off x="342902" y="1435100"/>
            <a:ext cx="8250385" cy="4584700"/>
          </a:xfrm>
          <a:prstGeom prst="rect">
            <a:avLst/>
          </a:prstGeom>
        </p:spPr>
        <p:txBody>
          <a:bodyPr/>
          <a:lstStyle/>
          <a:p>
            <a:r>
              <a:t>The technologies that developers use to create apps often depends whether they will be installed on a user’s device or accessed via a network</a:t>
            </a:r>
          </a:p>
          <a:p>
            <a:pPr marL="914400" lvl="1" indent="-457200">
              <a:spcBef>
                <a:spcPts val="500"/>
              </a:spcBef>
              <a:defRPr sz="2400"/>
            </a:pPr>
            <a:r>
              <a:t>Native app</a:t>
            </a:r>
          </a:p>
          <a:p>
            <a:pPr marL="914400" lvl="1" indent="-457200">
              <a:spcBef>
                <a:spcPts val="500"/>
              </a:spcBef>
              <a:defRPr sz="2400"/>
            </a:pPr>
            <a:r>
              <a:t>Cloud app</a:t>
            </a:r>
          </a:p>
          <a:p>
            <a:pPr marL="914400" lvl="1" indent="-457200">
              <a:spcBef>
                <a:spcPts val="500"/>
              </a:spcBef>
              <a:defRPr sz="2400"/>
            </a:pPr>
            <a:r>
              <a:t>Web app</a:t>
            </a:r>
          </a:p>
          <a:p>
            <a:pPr marL="914400" lvl="1" indent="-457200">
              <a:spcBef>
                <a:spcPts val="500"/>
              </a:spcBef>
              <a:defRPr sz="2400"/>
            </a:pPr>
            <a:r>
              <a:t>Mobile web app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12</a:t>
            </a:fld>
            <a:endParaRPr/>
          </a:p>
        </p:txBody>
      </p:sp>
      <p:sp>
        <p:nvSpPr>
          <p:cNvPr id="409" name="Title 1"/>
          <p:cNvSpPr txBox="1">
            <a:spLocks noGrp="1"/>
          </p:cNvSpPr>
          <p:nvPr>
            <p:ph type="title"/>
          </p:nvPr>
        </p:nvSpPr>
        <p:spPr>
          <a:xfrm>
            <a:off x="45720" y="27714"/>
            <a:ext cx="9052560" cy="1039093"/>
          </a:xfrm>
          <a:prstGeom prst="rect">
            <a:avLst/>
          </a:prstGeom>
        </p:spPr>
        <p:txBody>
          <a:bodyPr/>
          <a:lstStyle/>
          <a:p>
            <a:r>
              <a:t>Programs and Apps (5 of 5)</a:t>
            </a:r>
          </a:p>
        </p:txBody>
      </p:sp>
      <p:sp>
        <p:nvSpPr>
          <p:cNvPr id="410" name="Content Placeholder 2"/>
          <p:cNvSpPr txBox="1">
            <a:spLocks noGrp="1"/>
          </p:cNvSpPr>
          <p:nvPr>
            <p:ph type="body" idx="1"/>
          </p:nvPr>
        </p:nvSpPr>
        <p:spPr>
          <a:xfrm>
            <a:off x="342902" y="1371600"/>
            <a:ext cx="8250385" cy="4584700"/>
          </a:xfrm>
          <a:prstGeom prst="rect">
            <a:avLst/>
          </a:prstGeom>
        </p:spPr>
        <p:txBody>
          <a:bodyPr/>
          <a:lstStyle/>
          <a:p>
            <a:r>
              <a:t>Programs and apps are distributed in a variety of forms</a:t>
            </a:r>
          </a:p>
          <a:p>
            <a:pPr marL="914400" lvl="1" indent="-457200">
              <a:spcBef>
                <a:spcPts val="500"/>
              </a:spcBef>
              <a:defRPr sz="2400"/>
            </a:pPr>
            <a:r>
              <a:t>Retail software</a:t>
            </a:r>
          </a:p>
          <a:p>
            <a:pPr marL="914400" lvl="1" indent="-457200">
              <a:spcBef>
                <a:spcPts val="500"/>
              </a:spcBef>
              <a:defRPr sz="2400"/>
            </a:pPr>
            <a:r>
              <a:t>Custom software</a:t>
            </a:r>
          </a:p>
          <a:p>
            <a:pPr marL="914400" lvl="1" indent="-457200">
              <a:spcBef>
                <a:spcPts val="500"/>
              </a:spcBef>
              <a:defRPr sz="2400"/>
            </a:pPr>
            <a:r>
              <a:t>Shareware</a:t>
            </a:r>
          </a:p>
          <a:p>
            <a:pPr marL="914400" lvl="1" indent="-457200">
              <a:spcBef>
                <a:spcPts val="500"/>
              </a:spcBef>
              <a:defRPr sz="2400"/>
            </a:pPr>
            <a:r>
              <a:t>Freeware</a:t>
            </a:r>
          </a:p>
          <a:p>
            <a:pPr marL="914400" lvl="1" indent="-457200">
              <a:spcBef>
                <a:spcPts val="500"/>
              </a:spcBef>
              <a:defRPr sz="2400"/>
            </a:pPr>
            <a:r>
              <a:t>Open source software</a:t>
            </a:r>
          </a:p>
          <a:p>
            <a:pPr marL="914400" lvl="1" indent="-457200">
              <a:spcBef>
                <a:spcPts val="500"/>
              </a:spcBef>
              <a:defRPr sz="2400"/>
            </a:pPr>
            <a:r>
              <a:t>Public domain software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13</a:t>
            </a:fld>
            <a:endParaRPr/>
          </a:p>
        </p:txBody>
      </p:sp>
      <p:sp>
        <p:nvSpPr>
          <p:cNvPr id="413" name="Title 1"/>
          <p:cNvSpPr txBox="1">
            <a:spLocks noGrp="1"/>
          </p:cNvSpPr>
          <p:nvPr>
            <p:ph type="title"/>
          </p:nvPr>
        </p:nvSpPr>
        <p:spPr>
          <a:xfrm>
            <a:off x="45720" y="27714"/>
            <a:ext cx="9052560" cy="1039093"/>
          </a:xfrm>
          <a:prstGeom prst="rect">
            <a:avLst/>
          </a:prstGeom>
        </p:spPr>
        <p:txBody>
          <a:bodyPr/>
          <a:lstStyle/>
          <a:p>
            <a:r>
              <a:t>Productivity Applications (1 of 18)</a:t>
            </a:r>
          </a:p>
        </p:txBody>
      </p:sp>
      <p:sp>
        <p:nvSpPr>
          <p:cNvPr id="414" name="Content Placeholder 2"/>
          <p:cNvSpPr txBox="1">
            <a:spLocks noGrp="1"/>
          </p:cNvSpPr>
          <p:nvPr>
            <p:ph type="body" idx="1"/>
          </p:nvPr>
        </p:nvSpPr>
        <p:spPr>
          <a:xfrm>
            <a:off x="228602" y="1219200"/>
            <a:ext cx="8686801" cy="4953000"/>
          </a:xfrm>
          <a:prstGeom prst="rect">
            <a:avLst/>
          </a:prstGeom>
        </p:spPr>
        <p:txBody>
          <a:bodyPr/>
          <a:lstStyle/>
          <a:p>
            <a:pPr>
              <a:spcBef>
                <a:spcPts val="200"/>
              </a:spcBef>
            </a:pPr>
            <a:r>
              <a:t>Productivity applications can assist you in becoming more effective and efficient while performing daily activities at work, school, and home</a:t>
            </a:r>
          </a:p>
          <a:p>
            <a:pPr marL="914400" lvl="1" indent="-457200">
              <a:spcBef>
                <a:spcPts val="200"/>
              </a:spcBef>
              <a:defRPr sz="2400"/>
            </a:pPr>
            <a:r>
              <a:t>Word processing</a:t>
            </a:r>
          </a:p>
          <a:p>
            <a:pPr marL="914400" lvl="1" indent="-457200">
              <a:spcBef>
                <a:spcPts val="200"/>
              </a:spcBef>
              <a:defRPr sz="2400"/>
            </a:pPr>
            <a:r>
              <a:t>Presentation</a:t>
            </a:r>
          </a:p>
          <a:p>
            <a:pPr marL="914400" lvl="1" indent="-457200">
              <a:spcBef>
                <a:spcPts val="200"/>
              </a:spcBef>
              <a:defRPr sz="2400"/>
            </a:pPr>
            <a:r>
              <a:t>Spreadsheet</a:t>
            </a:r>
          </a:p>
          <a:p>
            <a:pPr marL="914400" lvl="1" indent="-457200">
              <a:spcBef>
                <a:spcPts val="200"/>
              </a:spcBef>
              <a:defRPr sz="2400"/>
            </a:pPr>
            <a:r>
              <a:t>Database</a:t>
            </a:r>
          </a:p>
          <a:p>
            <a:pPr marL="914400" lvl="1" indent="-457200">
              <a:spcBef>
                <a:spcPts val="200"/>
              </a:spcBef>
              <a:defRPr sz="2400"/>
            </a:pPr>
            <a:r>
              <a:t>Note taking</a:t>
            </a:r>
          </a:p>
          <a:p>
            <a:pPr marL="914400" lvl="1" indent="-457200">
              <a:spcBef>
                <a:spcPts val="200"/>
              </a:spcBef>
              <a:defRPr sz="2400"/>
            </a:pPr>
            <a:r>
              <a:t>Calendar and contact management</a:t>
            </a:r>
          </a:p>
          <a:p>
            <a:pPr marL="914400" lvl="1" indent="-457200">
              <a:spcBef>
                <a:spcPts val="200"/>
              </a:spcBef>
              <a:defRPr sz="2400"/>
            </a:pPr>
            <a:r>
              <a:t>Project management</a:t>
            </a:r>
          </a:p>
          <a:p>
            <a:pPr marL="914400" lvl="1" indent="-457200">
              <a:spcBef>
                <a:spcPts val="200"/>
              </a:spcBef>
              <a:defRPr sz="2400"/>
            </a:pPr>
            <a:r>
              <a:t>Accounting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14</a:t>
            </a:fld>
            <a:endParaRPr/>
          </a:p>
        </p:txBody>
      </p:sp>
      <p:sp>
        <p:nvSpPr>
          <p:cNvPr id="417" name="Title 1"/>
          <p:cNvSpPr txBox="1">
            <a:spLocks noGrp="1"/>
          </p:cNvSpPr>
          <p:nvPr>
            <p:ph type="title"/>
          </p:nvPr>
        </p:nvSpPr>
        <p:spPr>
          <a:xfrm>
            <a:off x="45720" y="27714"/>
            <a:ext cx="9052560" cy="1039093"/>
          </a:xfrm>
          <a:prstGeom prst="rect">
            <a:avLst/>
          </a:prstGeom>
        </p:spPr>
        <p:txBody>
          <a:bodyPr/>
          <a:lstStyle/>
          <a:p>
            <a:r>
              <a:t>Productivity Applications (2 of 18)</a:t>
            </a:r>
          </a:p>
        </p:txBody>
      </p:sp>
      <p:sp>
        <p:nvSpPr>
          <p:cNvPr id="418" name="Content Placeholder 2"/>
          <p:cNvSpPr txBox="1">
            <a:spLocks noGrp="1"/>
          </p:cNvSpPr>
          <p:nvPr>
            <p:ph type="body" idx="1"/>
          </p:nvPr>
        </p:nvSpPr>
        <p:spPr>
          <a:xfrm>
            <a:off x="342902" y="1435100"/>
            <a:ext cx="8250385" cy="4584700"/>
          </a:xfrm>
          <a:prstGeom prst="rect">
            <a:avLst/>
          </a:prstGeom>
        </p:spPr>
        <p:txBody>
          <a:bodyPr/>
          <a:lstStyle/>
          <a:p>
            <a:pPr marL="914400" lvl="1" indent="-457200">
              <a:spcBef>
                <a:spcPts val="500"/>
              </a:spcBef>
              <a:defRPr sz="2400"/>
            </a:pPr>
            <a:r>
              <a:t>Personal finance</a:t>
            </a:r>
          </a:p>
          <a:p>
            <a:pPr marL="914400" lvl="1" indent="-457200">
              <a:spcBef>
                <a:spcPts val="500"/>
              </a:spcBef>
              <a:defRPr sz="2400"/>
            </a:pPr>
            <a:r>
              <a:t>Legal</a:t>
            </a:r>
          </a:p>
          <a:p>
            <a:pPr marL="914400" lvl="1" indent="-457200">
              <a:spcBef>
                <a:spcPts val="500"/>
              </a:spcBef>
              <a:defRPr sz="2400"/>
            </a:pPr>
            <a:r>
              <a:t>Tax preparation</a:t>
            </a:r>
          </a:p>
          <a:p>
            <a:pPr marL="914400" lvl="1" indent="-457200">
              <a:spcBef>
                <a:spcPts val="500"/>
              </a:spcBef>
              <a:defRPr sz="2400"/>
            </a:pPr>
            <a:r>
              <a:t>Document management</a:t>
            </a:r>
          </a:p>
          <a:p>
            <a:pPr marL="914400" lvl="1" indent="-457200">
              <a:spcBef>
                <a:spcPts val="500"/>
              </a:spcBef>
              <a:defRPr sz="2400"/>
            </a:pPr>
            <a:r>
              <a:t>Support services</a:t>
            </a:r>
          </a:p>
          <a:p>
            <a:pPr marL="914400" lvl="1" indent="-457200">
              <a:spcBef>
                <a:spcPts val="500"/>
              </a:spcBef>
              <a:defRPr sz="2400"/>
            </a:pPr>
            <a:r>
              <a:t>Enterprise computing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421"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15</a:t>
            </a:fld>
            <a:endParaRPr/>
          </a:p>
        </p:txBody>
      </p:sp>
      <p:sp>
        <p:nvSpPr>
          <p:cNvPr id="422" name="標題 1"/>
          <p:cNvSpPr txBox="1">
            <a:spLocks noGrp="1"/>
          </p:cNvSpPr>
          <p:nvPr>
            <p:ph type="title"/>
          </p:nvPr>
        </p:nvSpPr>
        <p:spPr>
          <a:xfrm>
            <a:off x="457200" y="26989"/>
            <a:ext cx="8229600" cy="1039813"/>
          </a:xfrm>
          <a:prstGeom prst="rect">
            <a:avLst/>
          </a:prstGeom>
        </p:spPr>
        <p:txBody>
          <a:bodyPr/>
          <a:lstStyle/>
          <a:p>
            <a:endParaRPr/>
          </a:p>
        </p:txBody>
      </p:sp>
      <p:sp>
        <p:nvSpPr>
          <p:cNvPr id="423" name="內容版面配置區 2"/>
          <p:cNvSpPr txBox="1">
            <a:spLocks noGrp="1"/>
          </p:cNvSpPr>
          <p:nvPr>
            <p:ph type="body" idx="1"/>
          </p:nvPr>
        </p:nvSpPr>
        <p:spPr>
          <a:prstGeom prst="rect">
            <a:avLst/>
          </a:prstGeom>
        </p:spPr>
        <p:txBody>
          <a:bodyPr/>
          <a:lstStyle/>
          <a:p>
            <a:endParaRPr/>
          </a:p>
        </p:txBody>
      </p:sp>
      <p:sp>
        <p:nvSpPr>
          <p:cNvPr id="424" name="文字版面配置區 4"/>
          <p:cNvSpPr>
            <a:spLocks noGrp="1"/>
          </p:cNvSpPr>
          <p:nvPr>
            <p:ph type="body" idx="21"/>
          </p:nvPr>
        </p:nvSpPr>
        <p:spPr>
          <a:prstGeom prst="rect">
            <a:avLst/>
          </a:prstGeom>
        </p:spPr>
        <p:txBody>
          <a:bodyPr/>
          <a:lstStyle/>
          <a:p>
            <a:endParaRPr/>
          </a:p>
        </p:txBody>
      </p:sp>
      <p:sp>
        <p:nvSpPr>
          <p:cNvPr id="425"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13</a:t>
            </a:r>
          </a:p>
        </p:txBody>
      </p:sp>
      <p:pic>
        <p:nvPicPr>
          <p:cNvPr id="426" name="Picture 2" descr="Picture 2"/>
          <p:cNvPicPr>
            <a:picLocks noChangeAspect="1"/>
          </p:cNvPicPr>
          <p:nvPr/>
        </p:nvPicPr>
        <p:blipFill>
          <a:blip r:embed="rId2">
            <a:extLst/>
          </a:blip>
          <a:stretch>
            <a:fillRect/>
          </a:stretch>
        </p:blipFill>
        <p:spPr>
          <a:xfrm>
            <a:off x="0" y="-3"/>
            <a:ext cx="9144000" cy="563748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16</a:t>
            </a:fld>
            <a:endParaRPr/>
          </a:p>
        </p:txBody>
      </p:sp>
      <p:sp>
        <p:nvSpPr>
          <p:cNvPr id="429" name="Title 1"/>
          <p:cNvSpPr txBox="1">
            <a:spLocks noGrp="1"/>
          </p:cNvSpPr>
          <p:nvPr>
            <p:ph type="title"/>
          </p:nvPr>
        </p:nvSpPr>
        <p:spPr>
          <a:xfrm>
            <a:off x="519168" y="357625"/>
            <a:ext cx="8032640" cy="1004012"/>
          </a:xfrm>
          <a:prstGeom prst="rect">
            <a:avLst/>
          </a:prstGeom>
        </p:spPr>
        <p:txBody>
          <a:bodyPr/>
          <a:lstStyle/>
          <a:p>
            <a:r>
              <a:t>Productivity Applications (3 of 18)</a:t>
            </a:r>
          </a:p>
        </p:txBody>
      </p:sp>
      <p:sp>
        <p:nvSpPr>
          <p:cNvPr id="430" name="Content Placeholder 2"/>
          <p:cNvSpPr txBox="1">
            <a:spLocks noGrp="1"/>
          </p:cNvSpPr>
          <p:nvPr>
            <p:ph type="body" sz="quarter" idx="1"/>
          </p:nvPr>
        </p:nvSpPr>
        <p:spPr>
          <a:xfrm>
            <a:off x="228600" y="1432560"/>
            <a:ext cx="8534400" cy="853440"/>
          </a:xfrm>
          <a:prstGeom prst="rect">
            <a:avLst/>
          </a:prstGeom>
        </p:spPr>
        <p:txBody>
          <a:bodyPr/>
          <a:lstStyle>
            <a:lvl1pPr marL="460375" indent="-460375">
              <a:spcBef>
                <a:spcPts val="600"/>
              </a:spcBef>
              <a:buClr>
                <a:srgbClr val="8A288F"/>
              </a:buClr>
              <a:buSzPct val="100000"/>
              <a:buFont typeface="Arial"/>
              <a:buChar char="•"/>
              <a:defRPr sz="2800"/>
            </a:lvl1pPr>
          </a:lstStyle>
          <a:p>
            <a:r>
              <a:t>With productivity applications, users often:</a:t>
            </a:r>
          </a:p>
        </p:txBody>
      </p:sp>
      <p:pic>
        <p:nvPicPr>
          <p:cNvPr id="431" name="Picture 3" descr="Picture 3"/>
          <p:cNvPicPr>
            <a:picLocks noChangeAspect="1"/>
          </p:cNvPicPr>
          <p:nvPr/>
        </p:nvPicPr>
        <p:blipFill>
          <a:blip r:embed="rId2">
            <a:extLst/>
          </a:blip>
          <a:stretch>
            <a:fillRect/>
          </a:stretch>
        </p:blipFill>
        <p:spPr>
          <a:xfrm>
            <a:off x="1231319" y="2438400"/>
            <a:ext cx="6681362" cy="299262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17</a:t>
            </a:fld>
            <a:endParaRPr/>
          </a:p>
        </p:txBody>
      </p:sp>
      <p:sp>
        <p:nvSpPr>
          <p:cNvPr id="434" name="Title 1"/>
          <p:cNvSpPr txBox="1">
            <a:spLocks noGrp="1"/>
          </p:cNvSpPr>
          <p:nvPr>
            <p:ph type="title"/>
          </p:nvPr>
        </p:nvSpPr>
        <p:spPr>
          <a:xfrm>
            <a:off x="45720" y="27714"/>
            <a:ext cx="9052560" cy="1039093"/>
          </a:xfrm>
          <a:prstGeom prst="rect">
            <a:avLst/>
          </a:prstGeom>
        </p:spPr>
        <p:txBody>
          <a:bodyPr/>
          <a:lstStyle/>
          <a:p>
            <a:r>
              <a:t>Productivity Applications (4 of 18)</a:t>
            </a:r>
          </a:p>
        </p:txBody>
      </p:sp>
      <p:sp>
        <p:nvSpPr>
          <p:cNvPr id="435" name="Content Placeholder 2"/>
          <p:cNvSpPr txBox="1">
            <a:spLocks noGrp="1"/>
          </p:cNvSpPr>
          <p:nvPr>
            <p:ph type="body" idx="1"/>
          </p:nvPr>
        </p:nvSpPr>
        <p:spPr>
          <a:xfrm>
            <a:off x="342902" y="1435100"/>
            <a:ext cx="8250385" cy="4584700"/>
          </a:xfrm>
          <a:prstGeom prst="rect">
            <a:avLst/>
          </a:prstGeom>
        </p:spPr>
        <p:txBody>
          <a:bodyPr/>
          <a:lstStyle/>
          <a:p>
            <a:pPr>
              <a:defRPr b="1"/>
            </a:pPr>
            <a:r>
              <a:t>Word processing software</a:t>
            </a:r>
            <a:r>
              <a:rPr b="0"/>
              <a:t> allows users to create and manipulate documents</a:t>
            </a:r>
          </a:p>
          <a:p>
            <a:r>
              <a:t>People use word processing software to develop documents such as letters, memos, reports, mailing labels, and newsletters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頁尾版面配置區 4"/>
          <p:cNvSpPr txBox="1"/>
          <p:nvPr/>
        </p:nvSpPr>
        <p:spPr>
          <a:xfrm>
            <a:off x="2788920" y="64008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438"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18</a:t>
            </a:fld>
            <a:endParaRPr/>
          </a:p>
        </p:txBody>
      </p:sp>
      <p:sp>
        <p:nvSpPr>
          <p:cNvPr id="439" name="標題 1"/>
          <p:cNvSpPr txBox="1">
            <a:spLocks noGrp="1"/>
          </p:cNvSpPr>
          <p:nvPr>
            <p:ph type="title"/>
          </p:nvPr>
        </p:nvSpPr>
        <p:spPr>
          <a:xfrm>
            <a:off x="457200" y="26989"/>
            <a:ext cx="8229600" cy="1039813"/>
          </a:xfrm>
          <a:prstGeom prst="rect">
            <a:avLst/>
          </a:prstGeom>
        </p:spPr>
        <p:txBody>
          <a:bodyPr/>
          <a:lstStyle/>
          <a:p>
            <a:endParaRPr/>
          </a:p>
        </p:txBody>
      </p:sp>
      <p:sp>
        <p:nvSpPr>
          <p:cNvPr id="440" name="內容版面配置區 2"/>
          <p:cNvSpPr txBox="1">
            <a:spLocks noGrp="1"/>
          </p:cNvSpPr>
          <p:nvPr>
            <p:ph type="body" sz="half" idx="1"/>
          </p:nvPr>
        </p:nvSpPr>
        <p:spPr>
          <a:xfrm>
            <a:off x="457200" y="1600202"/>
            <a:ext cx="4038600" cy="4525963"/>
          </a:xfrm>
          <a:prstGeom prst="rect">
            <a:avLst/>
          </a:prstGeom>
        </p:spPr>
        <p:txBody>
          <a:bodyPr/>
          <a:lstStyle/>
          <a:p>
            <a:endParaRPr/>
          </a:p>
        </p:txBody>
      </p:sp>
      <p:sp>
        <p:nvSpPr>
          <p:cNvPr id="441" name="文字版面配置區 5"/>
          <p:cNvSpPr>
            <a:spLocks noGrp="1"/>
          </p:cNvSpPr>
          <p:nvPr>
            <p:ph type="body" idx="21"/>
          </p:nvPr>
        </p:nvSpPr>
        <p:spPr>
          <a:prstGeom prst="rect">
            <a:avLst/>
          </a:prstGeom>
        </p:spPr>
        <p:txBody>
          <a:bodyPr/>
          <a:lstStyle/>
          <a:p>
            <a:endParaRPr/>
          </a:p>
        </p:txBody>
      </p:sp>
      <p:sp>
        <p:nvSpPr>
          <p:cNvPr id="442" name="投影片編號版面配置區 6"/>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16</a:t>
            </a:r>
          </a:p>
        </p:txBody>
      </p:sp>
      <p:pic>
        <p:nvPicPr>
          <p:cNvPr id="443" name="Picture 2" descr="Picture 2"/>
          <p:cNvPicPr>
            <a:picLocks noChangeAspect="1"/>
          </p:cNvPicPr>
          <p:nvPr/>
        </p:nvPicPr>
        <p:blipFill>
          <a:blip r:embed="rId2">
            <a:extLst/>
          </a:blip>
          <a:stretch>
            <a:fillRect/>
          </a:stretch>
        </p:blipFill>
        <p:spPr>
          <a:xfrm>
            <a:off x="0" y="15815"/>
            <a:ext cx="9169280" cy="379418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19</a:t>
            </a:fld>
            <a:endParaRPr/>
          </a:p>
        </p:txBody>
      </p:sp>
      <p:pic>
        <p:nvPicPr>
          <p:cNvPr id="446" name="Picture 2" descr="Picture 2"/>
          <p:cNvPicPr>
            <a:picLocks noGrp="1" noChangeAspect="1"/>
          </p:cNvPicPr>
          <p:nvPr>
            <p:ph type="pic" idx="21"/>
          </p:nvPr>
        </p:nvPicPr>
        <p:blipFill>
          <a:blip r:embed="rId2">
            <a:extLst/>
          </a:blip>
          <a:stretch>
            <a:fillRect/>
          </a:stretch>
        </p:blipFill>
        <p:spPr>
          <a:xfrm>
            <a:off x="1795650" y="-76200"/>
            <a:ext cx="4452750" cy="5675072"/>
          </a:xfrm>
          <a:prstGeom prst="rect">
            <a:avLst/>
          </a:prstGeom>
        </p:spPr>
      </p:pic>
      <p:sp>
        <p:nvSpPr>
          <p:cNvPr id="447" name="Content Placeholder 4"/>
          <p:cNvSpPr txBox="1">
            <a:spLocks noGrp="1"/>
          </p:cNvSpPr>
          <p:nvPr>
            <p:ph type="body" sz="quarter" idx="1"/>
          </p:nvPr>
        </p:nvSpPr>
        <p:spPr>
          <a:xfrm>
            <a:off x="762002" y="5562602"/>
            <a:ext cx="6638543" cy="817575"/>
          </a:xfrm>
          <a:prstGeom prst="rect">
            <a:avLst/>
          </a:prstGeom>
        </p:spPr>
        <p:txBody>
          <a:bodyPr/>
          <a:lstStyle/>
          <a:p>
            <a:pPr>
              <a:spcBef>
                <a:spcPts val="400"/>
              </a:spcBef>
              <a:defRPr sz="1800" b="1"/>
            </a:pPr>
            <a:r>
              <a:t>Figure 4-5 </a:t>
            </a:r>
            <a:r>
              <a:rPr b="0"/>
              <a:t>Word processing software enables users to create professional and visually appealing documents.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幻燈片編號"/>
          <p:cNvSpPr txBox="1">
            <a:spLocks noGrp="1"/>
          </p:cNvSpPr>
          <p:nvPr>
            <p:ph type="sldNum" sz="quarter" idx="4294967295"/>
          </p:nvPr>
        </p:nvSpPr>
        <p:spPr>
          <a:xfrm>
            <a:off x="8445500" y="6476999"/>
            <a:ext cx="209349" cy="369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361" name="My Note"/>
          <p:cNvSpPr txBox="1">
            <a:spLocks noGrp="1"/>
          </p:cNvSpPr>
          <p:nvPr>
            <p:ph type="title"/>
          </p:nvPr>
        </p:nvSpPr>
        <p:spPr>
          <a:xfrm>
            <a:off x="45721" y="27715"/>
            <a:ext cx="9052561" cy="1039093"/>
          </a:xfrm>
          <a:prstGeom prst="rect">
            <a:avLst/>
          </a:prstGeom>
        </p:spPr>
        <p:txBody>
          <a:bodyPr/>
          <a:lstStyle/>
          <a:p>
            <a:r>
              <a:t>My Note</a:t>
            </a:r>
          </a:p>
        </p:txBody>
      </p:sp>
      <p:pic>
        <p:nvPicPr>
          <p:cNvPr id="362" name="qrcode_chrome.png" descr="qrcode_chrome.png"/>
          <p:cNvPicPr>
            <a:picLocks noChangeAspect="1"/>
          </p:cNvPicPr>
          <p:nvPr/>
        </p:nvPicPr>
        <p:blipFill>
          <a:blip r:embed="rId2">
            <a:extLst/>
          </a:blip>
          <a:stretch>
            <a:fillRect/>
          </a:stretch>
        </p:blipFill>
        <p:spPr>
          <a:xfrm>
            <a:off x="2428188" y="1513793"/>
            <a:ext cx="4287624" cy="4287623"/>
          </a:xfrm>
          <a:prstGeom prst="rect">
            <a:avLst/>
          </a:prstGeom>
          <a:ln w="12700">
            <a:miter lim="400000"/>
          </a:ln>
        </p:spPr>
      </p:pic>
      <p:pic>
        <p:nvPicPr>
          <p:cNvPr id="3" name="圖片 2">
            <a:extLst>
              <a:ext uri="{FF2B5EF4-FFF2-40B4-BE49-F238E27FC236}">
                <a16:creationId xmlns:a16="http://schemas.microsoft.com/office/drawing/2014/main" id="{B6930210-0904-4F76-81A6-A00E2B06C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188" y="1585861"/>
            <a:ext cx="4287624" cy="4287624"/>
          </a:xfrm>
          <a:prstGeom prst="rect">
            <a:avLst/>
          </a:prstGeom>
        </p:spPr>
      </p:pic>
      <p:sp>
        <p:nvSpPr>
          <p:cNvPr id="4" name="矩形 3">
            <a:extLst>
              <a:ext uri="{FF2B5EF4-FFF2-40B4-BE49-F238E27FC236}">
                <a16:creationId xmlns:a16="http://schemas.microsoft.com/office/drawing/2014/main" id="{4788B98B-2680-428A-87D8-5092DD87685B}"/>
              </a:ext>
            </a:extLst>
          </p:cNvPr>
          <p:cNvSpPr/>
          <p:nvPr/>
        </p:nvSpPr>
        <p:spPr>
          <a:xfrm>
            <a:off x="2520166" y="1365160"/>
            <a:ext cx="2353529" cy="369332"/>
          </a:xfrm>
          <a:prstGeom prst="rect">
            <a:avLst/>
          </a:prstGeom>
        </p:spPr>
        <p:txBody>
          <a:bodyPr wrap="none">
            <a:spAutoFit/>
          </a:bodyPr>
          <a:lstStyle/>
          <a:p>
            <a:r>
              <a:rPr lang="zh-TW" altLang="en-US" dirty="0"/>
              <a:t>https://reurl.cc/kaEpLx</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頁尾版面配置區 4"/>
          <p:cNvSpPr txBox="1"/>
          <p:nvPr/>
        </p:nvSpPr>
        <p:spPr>
          <a:xfrm>
            <a:off x="2788920" y="64008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450"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20</a:t>
            </a:fld>
            <a:endParaRPr/>
          </a:p>
        </p:txBody>
      </p:sp>
      <p:sp>
        <p:nvSpPr>
          <p:cNvPr id="451" name="標題 1"/>
          <p:cNvSpPr txBox="1">
            <a:spLocks noGrp="1"/>
          </p:cNvSpPr>
          <p:nvPr>
            <p:ph type="title"/>
          </p:nvPr>
        </p:nvSpPr>
        <p:spPr>
          <a:xfrm>
            <a:off x="457200" y="26989"/>
            <a:ext cx="8229600" cy="1039813"/>
          </a:xfrm>
          <a:prstGeom prst="rect">
            <a:avLst/>
          </a:prstGeom>
        </p:spPr>
        <p:txBody>
          <a:bodyPr/>
          <a:lstStyle/>
          <a:p>
            <a:endParaRPr/>
          </a:p>
        </p:txBody>
      </p:sp>
      <p:sp>
        <p:nvSpPr>
          <p:cNvPr id="452" name="內容版面配置區 2"/>
          <p:cNvSpPr txBox="1">
            <a:spLocks noGrp="1"/>
          </p:cNvSpPr>
          <p:nvPr>
            <p:ph type="body" sz="half" idx="1"/>
          </p:nvPr>
        </p:nvSpPr>
        <p:spPr>
          <a:xfrm>
            <a:off x="457200" y="1600202"/>
            <a:ext cx="4038600" cy="4525963"/>
          </a:xfrm>
          <a:prstGeom prst="rect">
            <a:avLst/>
          </a:prstGeom>
        </p:spPr>
        <p:txBody>
          <a:bodyPr/>
          <a:lstStyle/>
          <a:p>
            <a:endParaRPr/>
          </a:p>
        </p:txBody>
      </p:sp>
      <p:sp>
        <p:nvSpPr>
          <p:cNvPr id="453" name="文字版面配置區 5"/>
          <p:cNvSpPr>
            <a:spLocks noGrp="1"/>
          </p:cNvSpPr>
          <p:nvPr>
            <p:ph type="body" idx="21"/>
          </p:nvPr>
        </p:nvSpPr>
        <p:spPr>
          <a:prstGeom prst="rect">
            <a:avLst/>
          </a:prstGeom>
        </p:spPr>
        <p:txBody>
          <a:bodyPr/>
          <a:lstStyle/>
          <a:p>
            <a:endParaRPr/>
          </a:p>
        </p:txBody>
      </p:sp>
      <p:sp>
        <p:nvSpPr>
          <p:cNvPr id="454" name="投影片編號版面配置區 6"/>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18</a:t>
            </a:r>
          </a:p>
        </p:txBody>
      </p:sp>
      <p:pic>
        <p:nvPicPr>
          <p:cNvPr id="455" name="Picture 2" descr="Picture 2"/>
          <p:cNvPicPr>
            <a:picLocks noChangeAspect="1"/>
          </p:cNvPicPr>
          <p:nvPr/>
        </p:nvPicPr>
        <p:blipFill>
          <a:blip r:embed="rId2">
            <a:extLst/>
          </a:blip>
          <a:stretch>
            <a:fillRect/>
          </a:stretch>
        </p:blipFill>
        <p:spPr>
          <a:xfrm>
            <a:off x="1571625" y="0"/>
            <a:ext cx="6000750" cy="685800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21</a:t>
            </a:fld>
            <a:endParaRPr/>
          </a:p>
        </p:txBody>
      </p:sp>
      <p:sp>
        <p:nvSpPr>
          <p:cNvPr id="458" name="Content Placeholder 2"/>
          <p:cNvSpPr txBox="1">
            <a:spLocks noGrp="1"/>
          </p:cNvSpPr>
          <p:nvPr>
            <p:ph type="body" sz="quarter" idx="1"/>
          </p:nvPr>
        </p:nvSpPr>
        <p:spPr>
          <a:xfrm>
            <a:off x="381002" y="0"/>
            <a:ext cx="8587597" cy="1295400"/>
          </a:xfrm>
          <a:prstGeom prst="rect">
            <a:avLst/>
          </a:prstGeom>
        </p:spPr>
        <p:txBody>
          <a:bodyPr>
            <a:normAutofit lnSpcReduction="10000"/>
          </a:bodyPr>
          <a:lstStyle/>
          <a:p>
            <a:pPr marL="460375" indent="-460375">
              <a:spcBef>
                <a:spcPts val="600"/>
              </a:spcBef>
              <a:buClr>
                <a:srgbClr val="8A288F"/>
              </a:buClr>
              <a:buSzPct val="100000"/>
              <a:buFont typeface="Arial"/>
              <a:buChar char="•"/>
              <a:defRPr sz="2800" b="1"/>
            </a:pPr>
            <a:r>
              <a:t>Presentation software</a:t>
            </a:r>
            <a:r>
              <a:rPr b="0"/>
              <a:t> allows users to create visual aids for presentations to communicate ideas, messages, and other information to a group</a:t>
            </a:r>
          </a:p>
        </p:txBody>
      </p:sp>
      <p:pic>
        <p:nvPicPr>
          <p:cNvPr id="459" name="Picture 3" descr="Picture 3"/>
          <p:cNvPicPr>
            <a:picLocks noGrp="1" noChangeAspect="1"/>
          </p:cNvPicPr>
          <p:nvPr>
            <p:ph type="pic" idx="21"/>
          </p:nvPr>
        </p:nvPicPr>
        <p:blipFill>
          <a:blip r:embed="rId2">
            <a:extLst/>
          </a:blip>
          <a:stretch>
            <a:fillRect/>
          </a:stretch>
        </p:blipFill>
        <p:spPr>
          <a:xfrm>
            <a:off x="1381664" y="1371600"/>
            <a:ext cx="5171538" cy="4407762"/>
          </a:xfrm>
          <a:prstGeom prst="rect">
            <a:avLst/>
          </a:prstGeom>
        </p:spPr>
      </p:pic>
      <p:sp>
        <p:nvSpPr>
          <p:cNvPr id="460" name="Content Placeholder 4"/>
          <p:cNvSpPr txBox="1"/>
          <p:nvPr/>
        </p:nvSpPr>
        <p:spPr>
          <a:xfrm>
            <a:off x="426719" y="5638800"/>
            <a:ext cx="8366760" cy="685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spcBef>
                <a:spcPts val="400"/>
              </a:spcBef>
              <a:defRPr b="1">
                <a:latin typeface="Arial"/>
                <a:ea typeface="Arial"/>
                <a:cs typeface="Arial"/>
                <a:sym typeface="Arial"/>
              </a:defRPr>
            </a:pPr>
            <a:r>
              <a:t>Figure 4-6 Presentation software provides tools for creating slides with content arranged in a variety of formats.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22</a:t>
            </a:fld>
            <a:endParaRPr/>
          </a:p>
        </p:txBody>
      </p:sp>
      <p:sp>
        <p:nvSpPr>
          <p:cNvPr id="463" name="Content Placeholder 2"/>
          <p:cNvSpPr txBox="1">
            <a:spLocks noGrp="1"/>
          </p:cNvSpPr>
          <p:nvPr>
            <p:ph type="body" sz="quarter" idx="1"/>
          </p:nvPr>
        </p:nvSpPr>
        <p:spPr>
          <a:xfrm>
            <a:off x="228600" y="0"/>
            <a:ext cx="8686800" cy="1066800"/>
          </a:xfrm>
          <a:prstGeom prst="rect">
            <a:avLst/>
          </a:prstGeom>
        </p:spPr>
        <p:txBody>
          <a:bodyPr/>
          <a:lstStyle/>
          <a:p>
            <a:pPr marL="428146" indent="-428146" defTabSz="850391">
              <a:spcBef>
                <a:spcPts val="600"/>
              </a:spcBef>
              <a:buClr>
                <a:srgbClr val="8A288F"/>
              </a:buClr>
              <a:buSzPct val="100000"/>
              <a:buFont typeface="Arial"/>
              <a:buChar char="•"/>
              <a:defRPr sz="2600" b="1"/>
            </a:pPr>
            <a:r>
              <a:t>Spreadsheet software</a:t>
            </a:r>
            <a:r>
              <a:rPr b="0"/>
              <a:t> allows users to organize data in columns and rows and perform calculations on the data</a:t>
            </a:r>
          </a:p>
        </p:txBody>
      </p:sp>
      <p:pic>
        <p:nvPicPr>
          <p:cNvPr id="464" name="Picture 2" descr="Picture 2"/>
          <p:cNvPicPr>
            <a:picLocks noGrp="1" noChangeAspect="1"/>
          </p:cNvPicPr>
          <p:nvPr>
            <p:ph type="pic" idx="21"/>
          </p:nvPr>
        </p:nvPicPr>
        <p:blipFill>
          <a:blip r:embed="rId2">
            <a:extLst/>
          </a:blip>
          <a:stretch>
            <a:fillRect/>
          </a:stretch>
        </p:blipFill>
        <p:spPr>
          <a:xfrm>
            <a:off x="2743200" y="914400"/>
            <a:ext cx="6400800" cy="4670036"/>
          </a:xfrm>
          <a:prstGeom prst="rect">
            <a:avLst/>
          </a:prstGeom>
        </p:spPr>
      </p:pic>
      <p:sp>
        <p:nvSpPr>
          <p:cNvPr id="465" name="Content Placeholder 3"/>
          <p:cNvSpPr txBox="1"/>
          <p:nvPr/>
        </p:nvSpPr>
        <p:spPr>
          <a:xfrm>
            <a:off x="45721" y="5562603"/>
            <a:ext cx="9204961" cy="8587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a:spcBef>
                <a:spcPts val="400"/>
              </a:spcBef>
              <a:defRPr b="1">
                <a:latin typeface="Arial"/>
                <a:ea typeface="Arial"/>
                <a:cs typeface="Arial"/>
                <a:sym typeface="Arial"/>
              </a:defRPr>
            </a:pPr>
            <a:r>
              <a:t>Figure 4-7 With spreadsheet software, you create worksheets that contain data arranged in columns and rows, and you can perform calculations on the data in worksheets.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23</a:t>
            </a:fld>
            <a:endParaRPr/>
          </a:p>
        </p:txBody>
      </p:sp>
      <p:sp>
        <p:nvSpPr>
          <p:cNvPr id="468" name="Content Placeholder 2"/>
          <p:cNvSpPr txBox="1">
            <a:spLocks noGrp="1"/>
          </p:cNvSpPr>
          <p:nvPr>
            <p:ph type="body" sz="quarter" idx="1"/>
          </p:nvPr>
        </p:nvSpPr>
        <p:spPr>
          <a:xfrm>
            <a:off x="381000" y="-3"/>
            <a:ext cx="8587597" cy="1447805"/>
          </a:xfrm>
          <a:prstGeom prst="rect">
            <a:avLst/>
          </a:prstGeom>
        </p:spPr>
        <p:txBody>
          <a:bodyPr>
            <a:normAutofit lnSpcReduction="10000"/>
          </a:bodyPr>
          <a:lstStyle/>
          <a:p>
            <a:pPr marL="460375" indent="-460375">
              <a:spcBef>
                <a:spcPts val="500"/>
              </a:spcBef>
              <a:buClr>
                <a:srgbClr val="8A288F"/>
              </a:buClr>
              <a:buSzPct val="100000"/>
              <a:buFont typeface="Arial"/>
              <a:buChar char="•"/>
              <a:defRPr sz="2400"/>
            </a:pPr>
            <a:r>
              <a:t>A </a:t>
            </a:r>
            <a:r>
              <a:rPr b="1"/>
              <a:t>database</a:t>
            </a:r>
            <a:r>
              <a:t> is a collection of data organized in a manner that allows access, retrieval, and use of that data</a:t>
            </a:r>
            <a:endParaRPr sz="2800"/>
          </a:p>
          <a:p>
            <a:pPr marL="914400" lvl="1" indent="-457200">
              <a:spcBef>
                <a:spcPts val="400"/>
              </a:spcBef>
              <a:buClr>
                <a:srgbClr val="8A288F"/>
              </a:buClr>
              <a:buSzPct val="100000"/>
              <a:buFont typeface="Arial"/>
              <a:buChar char="–"/>
              <a:defRPr sz="2000" b="1"/>
            </a:pPr>
            <a:r>
              <a:t>Database software</a:t>
            </a:r>
            <a:r>
              <a:rPr b="0"/>
              <a:t> allows users to create, access, and manage a database.</a:t>
            </a:r>
          </a:p>
        </p:txBody>
      </p:sp>
      <p:pic>
        <p:nvPicPr>
          <p:cNvPr id="469" name="Picture 2" descr="Picture 2"/>
          <p:cNvPicPr>
            <a:picLocks noGrp="1" noChangeAspect="1"/>
          </p:cNvPicPr>
          <p:nvPr>
            <p:ph type="pic" idx="21"/>
          </p:nvPr>
        </p:nvPicPr>
        <p:blipFill>
          <a:blip r:embed="rId2">
            <a:extLst/>
          </a:blip>
          <a:stretch>
            <a:fillRect/>
          </a:stretch>
        </p:blipFill>
        <p:spPr>
          <a:xfrm>
            <a:off x="2514600" y="1143000"/>
            <a:ext cx="6109936" cy="4648200"/>
          </a:xfrm>
          <a:prstGeom prst="rect">
            <a:avLst/>
          </a:prstGeom>
        </p:spPr>
      </p:pic>
      <p:sp>
        <p:nvSpPr>
          <p:cNvPr id="470" name="Content Placeholder 10"/>
          <p:cNvSpPr txBox="1"/>
          <p:nvPr/>
        </p:nvSpPr>
        <p:spPr>
          <a:xfrm>
            <a:off x="-30480" y="5715000"/>
            <a:ext cx="8823961" cy="76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a:spcBef>
                <a:spcPts val="300"/>
              </a:spcBef>
              <a:defRPr sz="1600" b="1">
                <a:latin typeface="Arial"/>
                <a:ea typeface="Arial"/>
                <a:cs typeface="Arial"/>
                <a:sym typeface="Arial"/>
              </a:defRPr>
            </a:pPr>
            <a:r>
              <a:rPr sz="1600"/>
              <a:t>Figure 4-8 This database contains two tables: one for customers and one for book reps. The Customer table has 15 records and 10 fields; the Book Rep table has 4 records and 10 fields.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24</a:t>
            </a:fld>
            <a:endParaRPr/>
          </a:p>
        </p:txBody>
      </p:sp>
      <p:sp>
        <p:nvSpPr>
          <p:cNvPr id="473" name="Content Placeholder 9"/>
          <p:cNvSpPr txBox="1">
            <a:spLocks noGrp="1"/>
          </p:cNvSpPr>
          <p:nvPr>
            <p:ph type="body" sz="quarter" idx="1"/>
          </p:nvPr>
        </p:nvSpPr>
        <p:spPr>
          <a:xfrm>
            <a:off x="381002" y="9524"/>
            <a:ext cx="8587597" cy="1219205"/>
          </a:xfrm>
          <a:prstGeom prst="rect">
            <a:avLst/>
          </a:prstGeom>
        </p:spPr>
        <p:txBody>
          <a:bodyPr/>
          <a:lstStyle/>
          <a:p>
            <a:pPr marL="460375" indent="-460375">
              <a:spcBef>
                <a:spcPts val="500"/>
              </a:spcBef>
              <a:buClr>
                <a:srgbClr val="8A288F"/>
              </a:buClr>
              <a:buSzPct val="100000"/>
              <a:buFont typeface="Arial"/>
              <a:buChar char="•"/>
              <a:defRPr sz="2400" b="1"/>
            </a:pPr>
            <a:r>
              <a:t>Note taking software</a:t>
            </a:r>
            <a:r>
              <a:rPr b="0"/>
              <a:t> is an application that enables users to enter typed text, handwritten comments, drawings, sketches, photos, and links anywhere on a page</a:t>
            </a:r>
          </a:p>
        </p:txBody>
      </p:sp>
      <p:pic>
        <p:nvPicPr>
          <p:cNvPr id="474" name="Picture 2" descr="Picture 2"/>
          <p:cNvPicPr>
            <a:picLocks noGrp="1" noChangeAspect="1"/>
          </p:cNvPicPr>
          <p:nvPr>
            <p:ph type="pic" idx="21"/>
          </p:nvPr>
        </p:nvPicPr>
        <p:blipFill>
          <a:blip r:embed="rId2">
            <a:extLst/>
          </a:blip>
          <a:stretch>
            <a:fillRect/>
          </a:stretch>
        </p:blipFill>
        <p:spPr>
          <a:xfrm>
            <a:off x="1295400" y="1122186"/>
            <a:ext cx="5491920" cy="4669017"/>
          </a:xfrm>
          <a:prstGeom prst="rect">
            <a:avLst/>
          </a:prstGeom>
        </p:spPr>
      </p:pic>
      <p:sp>
        <p:nvSpPr>
          <p:cNvPr id="475" name="Content Placeholder 3"/>
          <p:cNvSpPr txBox="1"/>
          <p:nvPr/>
        </p:nvSpPr>
        <p:spPr>
          <a:xfrm>
            <a:off x="579119" y="5715001"/>
            <a:ext cx="7941200" cy="620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defTabSz="868680">
              <a:spcBef>
                <a:spcPts val="400"/>
              </a:spcBef>
              <a:defRPr sz="1700" b="1">
                <a:latin typeface="Arial"/>
                <a:ea typeface="Arial"/>
                <a:cs typeface="Arial"/>
                <a:sym typeface="Arial"/>
              </a:defRPr>
            </a:pPr>
            <a:r>
              <a:rPr sz="1700"/>
              <a:t>Figure 4-9 With note taking software, mobile users can handwrite notes, draw sketches, insert photos and links, and type text.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25</a:t>
            </a:fld>
            <a:endParaRPr/>
          </a:p>
        </p:txBody>
      </p:sp>
      <p:sp>
        <p:nvSpPr>
          <p:cNvPr id="478" name="Content Placeholder 2"/>
          <p:cNvSpPr txBox="1">
            <a:spLocks noGrp="1"/>
          </p:cNvSpPr>
          <p:nvPr>
            <p:ph type="body" sz="quarter" idx="1"/>
          </p:nvPr>
        </p:nvSpPr>
        <p:spPr>
          <a:xfrm>
            <a:off x="609600" y="-1"/>
            <a:ext cx="7806905" cy="1320255"/>
          </a:xfrm>
          <a:prstGeom prst="rect">
            <a:avLst/>
          </a:prstGeom>
        </p:spPr>
        <p:txBody>
          <a:bodyPr/>
          <a:lstStyle/>
          <a:p>
            <a:pPr marL="460375" indent="-460375">
              <a:spcBef>
                <a:spcPts val="500"/>
              </a:spcBef>
              <a:buClr>
                <a:srgbClr val="8A288F"/>
              </a:buClr>
              <a:buSzPct val="100000"/>
              <a:buFont typeface="Arial"/>
              <a:buChar char="•"/>
              <a:defRPr sz="2400" b="1"/>
            </a:pPr>
            <a:r>
              <a:t>Calendar and contact management software </a:t>
            </a:r>
            <a:r>
              <a:rPr b="0"/>
              <a:t>helps you organize your calendar, keep track of contacts, and share this information with other users</a:t>
            </a:r>
          </a:p>
        </p:txBody>
      </p:sp>
      <p:pic>
        <p:nvPicPr>
          <p:cNvPr id="479" name="Picture 2" descr="Picture 2"/>
          <p:cNvPicPr>
            <a:picLocks noGrp="1" noChangeAspect="1"/>
          </p:cNvPicPr>
          <p:nvPr>
            <p:ph type="pic" idx="21"/>
          </p:nvPr>
        </p:nvPicPr>
        <p:blipFill>
          <a:blip r:embed="rId2">
            <a:extLst/>
          </a:blip>
          <a:stretch>
            <a:fillRect/>
          </a:stretch>
        </p:blipFill>
        <p:spPr>
          <a:xfrm>
            <a:off x="228600" y="1103149"/>
            <a:ext cx="6705600" cy="4852936"/>
          </a:xfrm>
          <a:prstGeom prst="rect">
            <a:avLst/>
          </a:prstGeom>
        </p:spPr>
      </p:pic>
      <p:sp>
        <p:nvSpPr>
          <p:cNvPr id="480" name="Content Placeholder 4"/>
          <p:cNvSpPr txBox="1"/>
          <p:nvPr/>
        </p:nvSpPr>
        <p:spPr>
          <a:xfrm>
            <a:off x="45719" y="5867401"/>
            <a:ext cx="8252460" cy="604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a:spcBef>
                <a:spcPts val="400"/>
              </a:spcBef>
              <a:defRPr b="1">
                <a:latin typeface="Arial"/>
                <a:ea typeface="Arial"/>
                <a:cs typeface="Arial"/>
                <a:sym typeface="Arial"/>
              </a:defRPr>
            </a:pPr>
            <a:r>
              <a:t>Figure 4-10 Users access their calendars on computers and mobile devices.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483"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26</a:t>
            </a:fld>
            <a:endParaRPr/>
          </a:p>
        </p:txBody>
      </p:sp>
      <p:sp>
        <p:nvSpPr>
          <p:cNvPr id="484" name="標題 1"/>
          <p:cNvSpPr txBox="1">
            <a:spLocks noGrp="1"/>
          </p:cNvSpPr>
          <p:nvPr>
            <p:ph type="title"/>
          </p:nvPr>
        </p:nvSpPr>
        <p:spPr>
          <a:xfrm>
            <a:off x="457200" y="26989"/>
            <a:ext cx="8229600" cy="1039813"/>
          </a:xfrm>
          <a:prstGeom prst="rect">
            <a:avLst/>
          </a:prstGeom>
        </p:spPr>
        <p:txBody>
          <a:bodyPr/>
          <a:lstStyle/>
          <a:p>
            <a:endParaRPr/>
          </a:p>
        </p:txBody>
      </p:sp>
      <p:sp>
        <p:nvSpPr>
          <p:cNvPr id="485" name="內容版面配置區 2"/>
          <p:cNvSpPr txBox="1">
            <a:spLocks noGrp="1"/>
          </p:cNvSpPr>
          <p:nvPr>
            <p:ph type="body" idx="1"/>
          </p:nvPr>
        </p:nvSpPr>
        <p:spPr>
          <a:prstGeom prst="rect">
            <a:avLst/>
          </a:prstGeom>
        </p:spPr>
        <p:txBody>
          <a:bodyPr/>
          <a:lstStyle/>
          <a:p>
            <a:endParaRPr/>
          </a:p>
        </p:txBody>
      </p:sp>
      <p:sp>
        <p:nvSpPr>
          <p:cNvPr id="486" name="文字版面配置區 4"/>
          <p:cNvSpPr>
            <a:spLocks noGrp="1"/>
          </p:cNvSpPr>
          <p:nvPr>
            <p:ph type="body" idx="21"/>
          </p:nvPr>
        </p:nvSpPr>
        <p:spPr>
          <a:prstGeom prst="rect">
            <a:avLst/>
          </a:prstGeom>
        </p:spPr>
        <p:txBody>
          <a:bodyPr/>
          <a:lstStyle/>
          <a:p>
            <a:endParaRPr/>
          </a:p>
        </p:txBody>
      </p:sp>
      <p:sp>
        <p:nvSpPr>
          <p:cNvPr id="487"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24</a:t>
            </a:r>
          </a:p>
        </p:txBody>
      </p:sp>
      <p:pic>
        <p:nvPicPr>
          <p:cNvPr id="488" name="Picture 2" descr="Picture 2"/>
          <p:cNvPicPr>
            <a:picLocks noChangeAspect="1"/>
          </p:cNvPicPr>
          <p:nvPr/>
        </p:nvPicPr>
        <p:blipFill>
          <a:blip r:embed="rId2">
            <a:extLst/>
          </a:blip>
          <a:stretch>
            <a:fillRect/>
          </a:stretch>
        </p:blipFill>
        <p:spPr>
          <a:xfrm>
            <a:off x="0" y="0"/>
            <a:ext cx="9144000" cy="5696262"/>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27</a:t>
            </a:fld>
            <a:endParaRPr/>
          </a:p>
        </p:txBody>
      </p:sp>
      <p:sp>
        <p:nvSpPr>
          <p:cNvPr id="491" name="Title 1"/>
          <p:cNvSpPr txBox="1">
            <a:spLocks noGrp="1"/>
          </p:cNvSpPr>
          <p:nvPr>
            <p:ph type="title"/>
          </p:nvPr>
        </p:nvSpPr>
        <p:spPr>
          <a:xfrm>
            <a:off x="45720" y="27714"/>
            <a:ext cx="9052560" cy="1039093"/>
          </a:xfrm>
          <a:prstGeom prst="rect">
            <a:avLst/>
          </a:prstGeom>
        </p:spPr>
        <p:txBody>
          <a:bodyPr/>
          <a:lstStyle/>
          <a:p>
            <a:r>
              <a:t>Productivity Applications (11 of 18)</a:t>
            </a:r>
          </a:p>
        </p:txBody>
      </p:sp>
      <p:sp>
        <p:nvSpPr>
          <p:cNvPr id="492" name="Content Placeholder 2"/>
          <p:cNvSpPr txBox="1">
            <a:spLocks noGrp="1"/>
          </p:cNvSpPr>
          <p:nvPr>
            <p:ph type="body" idx="1"/>
          </p:nvPr>
        </p:nvSpPr>
        <p:spPr>
          <a:xfrm>
            <a:off x="342902" y="1435100"/>
            <a:ext cx="8250385" cy="4584700"/>
          </a:xfrm>
          <a:prstGeom prst="rect">
            <a:avLst/>
          </a:prstGeom>
        </p:spPr>
        <p:txBody>
          <a:bodyPr/>
          <a:lstStyle/>
          <a:p>
            <a:r>
              <a:t>A </a:t>
            </a:r>
            <a:r>
              <a:rPr b="1"/>
              <a:t>software suite</a:t>
            </a:r>
            <a:r>
              <a:t> is a collection of individual related applications available together as a unit.</a:t>
            </a:r>
          </a:p>
          <a:p>
            <a:pPr>
              <a:defRPr b="1"/>
            </a:pPr>
            <a:r>
              <a:t>Project management software </a:t>
            </a:r>
            <a:r>
              <a:rPr b="0"/>
              <a:t>is an application that allows a user to plan, schedule, track, and analyze the events, resources, and costs of a project.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28</a:t>
            </a:fld>
            <a:endParaRPr/>
          </a:p>
        </p:txBody>
      </p:sp>
      <p:pic>
        <p:nvPicPr>
          <p:cNvPr id="495" name="Picture 2" descr="Picture 2"/>
          <p:cNvPicPr>
            <a:picLocks noGrp="1" noChangeAspect="1"/>
          </p:cNvPicPr>
          <p:nvPr>
            <p:ph type="pic" idx="21"/>
          </p:nvPr>
        </p:nvPicPr>
        <p:blipFill>
          <a:blip r:embed="rId2">
            <a:extLst/>
          </a:blip>
          <a:stretch>
            <a:fillRect/>
          </a:stretch>
        </p:blipFill>
        <p:spPr>
          <a:xfrm>
            <a:off x="1173485" y="0"/>
            <a:ext cx="5608317" cy="5701032"/>
          </a:xfrm>
          <a:prstGeom prst="rect">
            <a:avLst/>
          </a:prstGeom>
        </p:spPr>
      </p:pic>
      <p:sp>
        <p:nvSpPr>
          <p:cNvPr id="496" name="Content Placeholder 4"/>
          <p:cNvSpPr txBox="1">
            <a:spLocks noGrp="1"/>
          </p:cNvSpPr>
          <p:nvPr>
            <p:ph type="body" sz="quarter" idx="1"/>
          </p:nvPr>
        </p:nvSpPr>
        <p:spPr>
          <a:xfrm>
            <a:off x="381000" y="5638798"/>
            <a:ext cx="8458200" cy="629756"/>
          </a:xfrm>
          <a:prstGeom prst="rect">
            <a:avLst/>
          </a:prstGeom>
        </p:spPr>
        <p:txBody>
          <a:bodyPr>
            <a:normAutofit lnSpcReduction="10000"/>
          </a:bodyPr>
          <a:lstStyle/>
          <a:p>
            <a:pPr>
              <a:spcBef>
                <a:spcPts val="400"/>
              </a:spcBef>
              <a:defRPr sz="1800" b="1"/>
            </a:pPr>
            <a:r>
              <a:t>Figure 4-11 </a:t>
            </a:r>
            <a:r>
              <a:rPr b="0"/>
              <a:t>With project management software, you can plan and schedule the tasks and resources required in a project.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29</a:t>
            </a:fld>
            <a:endParaRPr/>
          </a:p>
        </p:txBody>
      </p:sp>
      <p:sp>
        <p:nvSpPr>
          <p:cNvPr id="499" name="Content Placeholder 2"/>
          <p:cNvSpPr txBox="1">
            <a:spLocks noGrp="1"/>
          </p:cNvSpPr>
          <p:nvPr>
            <p:ph type="body" sz="quarter" idx="1"/>
          </p:nvPr>
        </p:nvSpPr>
        <p:spPr>
          <a:xfrm>
            <a:off x="0" y="0"/>
            <a:ext cx="9144000" cy="838200"/>
          </a:xfrm>
          <a:prstGeom prst="rect">
            <a:avLst/>
          </a:prstGeom>
        </p:spPr>
        <p:txBody>
          <a:bodyPr/>
          <a:lstStyle/>
          <a:p>
            <a:pPr marL="460375" indent="-460375">
              <a:spcBef>
                <a:spcPts val="500"/>
              </a:spcBef>
              <a:buClr>
                <a:srgbClr val="8A288F"/>
              </a:buClr>
              <a:buSzPct val="100000"/>
              <a:buFont typeface="Arial"/>
              <a:buChar char="•"/>
              <a:defRPr sz="2400" b="1"/>
            </a:pPr>
            <a:r>
              <a:t>Accounting software </a:t>
            </a:r>
            <a:r>
              <a:rPr b="0"/>
              <a:t>is an application that helps businesses of all sizes record and report their financial transactions</a:t>
            </a:r>
          </a:p>
        </p:txBody>
      </p:sp>
      <p:pic>
        <p:nvPicPr>
          <p:cNvPr id="500" name="Picture 2" descr="Picture 2"/>
          <p:cNvPicPr>
            <a:picLocks noGrp="1" noChangeAspect="1"/>
          </p:cNvPicPr>
          <p:nvPr>
            <p:ph type="pic" idx="21"/>
          </p:nvPr>
        </p:nvPicPr>
        <p:blipFill>
          <a:blip r:embed="rId2">
            <a:extLst/>
          </a:blip>
          <a:stretch>
            <a:fillRect/>
          </a:stretch>
        </p:blipFill>
        <p:spPr>
          <a:xfrm>
            <a:off x="1619446" y="762000"/>
            <a:ext cx="4857554" cy="5055867"/>
          </a:xfrm>
          <a:prstGeom prst="rect">
            <a:avLst/>
          </a:prstGeom>
        </p:spPr>
      </p:pic>
      <p:sp>
        <p:nvSpPr>
          <p:cNvPr id="501" name="Content Placeholder 7"/>
          <p:cNvSpPr txBox="1"/>
          <p:nvPr/>
        </p:nvSpPr>
        <p:spPr>
          <a:xfrm>
            <a:off x="579119" y="5715001"/>
            <a:ext cx="8061960" cy="629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a:spcBef>
                <a:spcPts val="400"/>
              </a:spcBef>
              <a:defRPr b="1">
                <a:latin typeface="Arial"/>
                <a:ea typeface="Arial"/>
                <a:cs typeface="Arial"/>
                <a:sym typeface="Arial"/>
              </a:defRPr>
            </a:pPr>
            <a:r>
              <a:t>Figure 4-12 Accounting software helps businesses record and report their financial transactions.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幻燈片編號"/>
          <p:cNvSpPr txBox="1">
            <a:spLocks noGrp="1"/>
          </p:cNvSpPr>
          <p:nvPr>
            <p:ph type="sldNum" sz="quarter" idx="4294967295"/>
          </p:nvPr>
        </p:nvSpPr>
        <p:spPr>
          <a:xfrm>
            <a:off x="8445500" y="6476999"/>
            <a:ext cx="209349" cy="369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365" name="A Funny Video"/>
          <p:cNvSpPr txBox="1">
            <a:spLocks noGrp="1"/>
          </p:cNvSpPr>
          <p:nvPr>
            <p:ph type="title"/>
          </p:nvPr>
        </p:nvSpPr>
        <p:spPr>
          <a:xfrm>
            <a:off x="45721" y="27715"/>
            <a:ext cx="9052561" cy="1039093"/>
          </a:xfrm>
          <a:prstGeom prst="rect">
            <a:avLst/>
          </a:prstGeom>
        </p:spPr>
        <p:txBody>
          <a:bodyPr/>
          <a:lstStyle/>
          <a:p>
            <a:r>
              <a:t>A Funny Video</a:t>
            </a:r>
          </a:p>
        </p:txBody>
      </p:sp>
      <p:sp>
        <p:nvSpPr>
          <p:cNvPr id="366" name="https://www.youtube.com/watch?v=5bId3N7QZec…"/>
          <p:cNvSpPr txBox="1">
            <a:spLocks noGrp="1"/>
          </p:cNvSpPr>
          <p:nvPr>
            <p:ph type="body" idx="1"/>
          </p:nvPr>
        </p:nvSpPr>
        <p:spPr>
          <a:xfrm>
            <a:off x="325968" y="1423194"/>
            <a:ext cx="8250385" cy="4584705"/>
          </a:xfrm>
          <a:prstGeom prst="rect">
            <a:avLst/>
          </a:prstGeom>
        </p:spPr>
        <p:txBody>
          <a:bodyPr/>
          <a:lstStyle/>
          <a:p>
            <a:pPr>
              <a:defRPr u="sng">
                <a:solidFill>
                  <a:srgbClr val="0000FF"/>
                </a:solidFill>
                <a:uFill>
                  <a:solidFill>
                    <a:srgbClr val="0000FF"/>
                  </a:solidFill>
                </a:uFill>
              </a:defRPr>
            </a:pPr>
            <a:r>
              <a:rPr>
                <a:hlinkClick r:id="rId2"/>
              </a:rPr>
              <a:t>https://www.youtube.com/watch?v=5bId3N7QZec</a:t>
            </a:r>
          </a:p>
          <a:p>
            <a:pPr>
              <a:defRPr u="sng">
                <a:solidFill>
                  <a:srgbClr val="0000FF"/>
                </a:solidFill>
                <a:uFill>
                  <a:solidFill>
                    <a:srgbClr val="0000FF"/>
                  </a:solidFill>
                </a:uFill>
              </a:defRPr>
            </a:pPr>
            <a:r>
              <a:rPr>
                <a:hlinkClick r:id="rId3"/>
              </a:rPr>
              <a:t>https://www.youtube.com/watch?v=rR4n-0KYeKQ</a:t>
            </a:r>
          </a:p>
          <a:p>
            <a:pPr>
              <a:defRPr u="sng">
                <a:solidFill>
                  <a:srgbClr val="0000FF"/>
                </a:solidFill>
                <a:uFill>
                  <a:solidFill>
                    <a:srgbClr val="0000FF"/>
                  </a:solidFill>
                </a:uFill>
              </a:defRPr>
            </a:pPr>
            <a:r>
              <a:rPr>
                <a:hlinkClick r:id="rId4"/>
              </a:rPr>
              <a:t>https://www.youtube.com/watch?v=Rgx8dpiPwpA</a:t>
            </a:r>
          </a:p>
          <a:p>
            <a:pPr>
              <a:defRPr u="sng">
                <a:solidFill>
                  <a:srgbClr val="0000FF"/>
                </a:solidFill>
                <a:uFill>
                  <a:solidFill>
                    <a:srgbClr val="0000FF"/>
                  </a:solidFill>
                </a:uFill>
              </a:defRPr>
            </a:pPr>
            <a:r>
              <a:rPr>
                <a:hlinkClick r:id="rId5"/>
              </a:rPr>
              <a:t>https://www.youtube.com/watch?v=jYuZwx2CR1Y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30</a:t>
            </a:fld>
            <a:endParaRPr/>
          </a:p>
        </p:txBody>
      </p:sp>
      <p:sp>
        <p:nvSpPr>
          <p:cNvPr id="504" name="Content Placeholder 2"/>
          <p:cNvSpPr txBox="1">
            <a:spLocks noGrp="1"/>
          </p:cNvSpPr>
          <p:nvPr>
            <p:ph type="body" sz="half" idx="1"/>
          </p:nvPr>
        </p:nvSpPr>
        <p:spPr>
          <a:xfrm>
            <a:off x="228602" y="2"/>
            <a:ext cx="8587597" cy="1848513"/>
          </a:xfrm>
          <a:prstGeom prst="rect">
            <a:avLst/>
          </a:prstGeom>
        </p:spPr>
        <p:txBody>
          <a:bodyPr>
            <a:normAutofit lnSpcReduction="10000"/>
          </a:bodyPr>
          <a:lstStyle/>
          <a:p>
            <a:pPr marL="460375" indent="-460375">
              <a:spcBef>
                <a:spcPts val="500"/>
              </a:spcBef>
              <a:buClr>
                <a:srgbClr val="8A288F"/>
              </a:buClr>
              <a:buSzPct val="100000"/>
              <a:buFont typeface="Arial"/>
              <a:buChar char="•"/>
              <a:defRPr sz="2400" b="1"/>
            </a:pPr>
            <a:r>
              <a:t>Personal finance software </a:t>
            </a:r>
            <a:r>
              <a:rPr b="0"/>
              <a:t>is a simplified accounting application that helps home users and small/home office users balance their checkbooks, pay bills, track personal income and expenses, verify account balances, transfer funds, track investments, and evaluate financial plans</a:t>
            </a:r>
          </a:p>
        </p:txBody>
      </p:sp>
      <p:pic>
        <p:nvPicPr>
          <p:cNvPr id="505" name="Picture 2" descr="Picture 2"/>
          <p:cNvPicPr>
            <a:picLocks noGrp="1" noChangeAspect="1"/>
          </p:cNvPicPr>
          <p:nvPr>
            <p:ph type="pic" idx="21"/>
          </p:nvPr>
        </p:nvPicPr>
        <p:blipFill>
          <a:blip r:embed="rId2">
            <a:extLst/>
          </a:blip>
          <a:stretch>
            <a:fillRect/>
          </a:stretch>
        </p:blipFill>
        <p:spPr>
          <a:xfrm>
            <a:off x="2050563" y="1981202"/>
            <a:ext cx="3893038" cy="3811471"/>
          </a:xfrm>
          <a:prstGeom prst="rect">
            <a:avLst/>
          </a:prstGeom>
        </p:spPr>
      </p:pic>
      <p:sp>
        <p:nvSpPr>
          <p:cNvPr id="506" name="Content Placeholder 4"/>
          <p:cNvSpPr txBox="1"/>
          <p:nvPr/>
        </p:nvSpPr>
        <p:spPr>
          <a:xfrm>
            <a:off x="45721" y="5715001"/>
            <a:ext cx="8900161" cy="604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defTabSz="868680">
              <a:spcBef>
                <a:spcPts val="400"/>
              </a:spcBef>
              <a:defRPr sz="1700" b="1">
                <a:latin typeface="Arial"/>
                <a:ea typeface="Arial"/>
                <a:cs typeface="Arial"/>
                <a:sym typeface="Arial"/>
              </a:defRPr>
            </a:pPr>
            <a:r>
              <a:rPr sz="1700"/>
              <a:t>Figure 4-13 Personal finance software assists home users with tracking personal accounts.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31</a:t>
            </a:fld>
            <a:endParaRPr/>
          </a:p>
        </p:txBody>
      </p:sp>
      <p:sp>
        <p:nvSpPr>
          <p:cNvPr id="509" name="Content Placeholder 2"/>
          <p:cNvSpPr txBox="1">
            <a:spLocks noGrp="1"/>
          </p:cNvSpPr>
          <p:nvPr>
            <p:ph type="body" sz="quarter" idx="1"/>
          </p:nvPr>
        </p:nvSpPr>
        <p:spPr>
          <a:xfrm>
            <a:off x="228600" y="-1"/>
            <a:ext cx="8587597" cy="1106426"/>
          </a:xfrm>
          <a:prstGeom prst="rect">
            <a:avLst/>
          </a:prstGeom>
        </p:spPr>
        <p:txBody>
          <a:bodyPr>
            <a:normAutofit lnSpcReduction="10000"/>
          </a:bodyPr>
          <a:lstStyle/>
          <a:p>
            <a:pPr marL="451166" indent="-451166" defTabSz="896111">
              <a:spcBef>
                <a:spcPts val="500"/>
              </a:spcBef>
              <a:buClr>
                <a:srgbClr val="8A288F"/>
              </a:buClr>
              <a:buSzPct val="100000"/>
              <a:buFont typeface="Arial"/>
              <a:buChar char="•"/>
              <a:defRPr sz="2300" b="1"/>
            </a:pPr>
            <a:r>
              <a:t>Legal software </a:t>
            </a:r>
            <a:r>
              <a:rPr b="0"/>
              <a:t>is an application that assists in the preparation of legal documents and provides legal information to individuals, families, and small businesses</a:t>
            </a:r>
          </a:p>
        </p:txBody>
      </p:sp>
      <p:pic>
        <p:nvPicPr>
          <p:cNvPr id="510" name="Picture 3" descr="Picture 3"/>
          <p:cNvPicPr>
            <a:picLocks noGrp="1" noChangeAspect="1"/>
          </p:cNvPicPr>
          <p:nvPr>
            <p:ph type="pic" idx="21"/>
          </p:nvPr>
        </p:nvPicPr>
        <p:blipFill>
          <a:blip r:embed="rId2">
            <a:extLst/>
          </a:blip>
          <a:stretch>
            <a:fillRect/>
          </a:stretch>
        </p:blipFill>
        <p:spPr>
          <a:xfrm>
            <a:off x="2590800" y="1091503"/>
            <a:ext cx="2743200" cy="4586517"/>
          </a:xfrm>
          <a:prstGeom prst="rect">
            <a:avLst/>
          </a:prstGeom>
        </p:spPr>
      </p:pic>
      <p:sp>
        <p:nvSpPr>
          <p:cNvPr id="511" name="Content Placeholder 4"/>
          <p:cNvSpPr txBox="1"/>
          <p:nvPr/>
        </p:nvSpPr>
        <p:spPr>
          <a:xfrm>
            <a:off x="502919" y="5715001"/>
            <a:ext cx="7941200" cy="624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a:spcBef>
                <a:spcPts val="400"/>
              </a:spcBef>
              <a:defRPr b="1">
                <a:latin typeface="Arial"/>
                <a:ea typeface="Arial"/>
                <a:cs typeface="Arial"/>
                <a:sym typeface="Arial"/>
              </a:defRPr>
            </a:pPr>
            <a:r>
              <a:t>Figure 4-14 Legal software assists individuals, families, and small businesses in the preparation of legal documents.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514"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32</a:t>
            </a:fld>
            <a:endParaRPr/>
          </a:p>
        </p:txBody>
      </p:sp>
      <p:sp>
        <p:nvSpPr>
          <p:cNvPr id="515" name="標題 1"/>
          <p:cNvSpPr txBox="1">
            <a:spLocks noGrp="1"/>
          </p:cNvSpPr>
          <p:nvPr>
            <p:ph type="title"/>
          </p:nvPr>
        </p:nvSpPr>
        <p:spPr>
          <a:xfrm>
            <a:off x="457200" y="26989"/>
            <a:ext cx="8229600" cy="1039813"/>
          </a:xfrm>
          <a:prstGeom prst="rect">
            <a:avLst/>
          </a:prstGeom>
        </p:spPr>
        <p:txBody>
          <a:bodyPr/>
          <a:lstStyle/>
          <a:p>
            <a:endParaRPr/>
          </a:p>
        </p:txBody>
      </p:sp>
      <p:sp>
        <p:nvSpPr>
          <p:cNvPr id="516" name="內容版面配置區 2"/>
          <p:cNvSpPr txBox="1">
            <a:spLocks noGrp="1"/>
          </p:cNvSpPr>
          <p:nvPr>
            <p:ph type="body" idx="1"/>
          </p:nvPr>
        </p:nvSpPr>
        <p:spPr>
          <a:prstGeom prst="rect">
            <a:avLst/>
          </a:prstGeom>
        </p:spPr>
        <p:txBody>
          <a:bodyPr/>
          <a:lstStyle/>
          <a:p>
            <a:endParaRPr/>
          </a:p>
        </p:txBody>
      </p:sp>
      <p:sp>
        <p:nvSpPr>
          <p:cNvPr id="517" name="文字版面配置區 4"/>
          <p:cNvSpPr>
            <a:spLocks noGrp="1"/>
          </p:cNvSpPr>
          <p:nvPr>
            <p:ph type="body" idx="21"/>
          </p:nvPr>
        </p:nvSpPr>
        <p:spPr>
          <a:prstGeom prst="rect">
            <a:avLst/>
          </a:prstGeom>
        </p:spPr>
        <p:txBody>
          <a:bodyPr/>
          <a:lstStyle/>
          <a:p>
            <a:endParaRPr/>
          </a:p>
        </p:txBody>
      </p:sp>
      <p:sp>
        <p:nvSpPr>
          <p:cNvPr id="518"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30</a:t>
            </a:r>
          </a:p>
        </p:txBody>
      </p:sp>
      <p:pic>
        <p:nvPicPr>
          <p:cNvPr id="519" name="Picture 2" descr="Picture 2"/>
          <p:cNvPicPr>
            <a:picLocks noChangeAspect="1"/>
          </p:cNvPicPr>
          <p:nvPr/>
        </p:nvPicPr>
        <p:blipFill>
          <a:blip r:embed="rId2">
            <a:extLst/>
          </a:blip>
          <a:stretch>
            <a:fillRect/>
          </a:stretch>
        </p:blipFill>
        <p:spPr>
          <a:xfrm>
            <a:off x="0" y="0"/>
            <a:ext cx="9166760" cy="571500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33</a:t>
            </a:fld>
            <a:endParaRPr/>
          </a:p>
        </p:txBody>
      </p:sp>
      <p:sp>
        <p:nvSpPr>
          <p:cNvPr id="522" name="Content Placeholder 2"/>
          <p:cNvSpPr txBox="1">
            <a:spLocks noGrp="1"/>
          </p:cNvSpPr>
          <p:nvPr>
            <p:ph type="body" sz="quarter" idx="1"/>
          </p:nvPr>
        </p:nvSpPr>
        <p:spPr>
          <a:xfrm>
            <a:off x="228602" y="0"/>
            <a:ext cx="8587597" cy="1295400"/>
          </a:xfrm>
          <a:prstGeom prst="rect">
            <a:avLst/>
          </a:prstGeom>
        </p:spPr>
        <p:txBody>
          <a:bodyPr/>
          <a:lstStyle/>
          <a:p>
            <a:pPr marL="460375" indent="-460375">
              <a:spcBef>
                <a:spcPts val="500"/>
              </a:spcBef>
              <a:buClr>
                <a:srgbClr val="8A288F"/>
              </a:buClr>
              <a:buSzPct val="100000"/>
              <a:buFont typeface="Arial"/>
              <a:buChar char="•"/>
              <a:defRPr sz="2400" b="1"/>
            </a:pPr>
            <a:r>
              <a:t>Tax preparation software </a:t>
            </a:r>
            <a:r>
              <a:rPr b="0"/>
              <a:t>is an application that can guide individuals, families, or small businesses through the process of filing federal and state taxes</a:t>
            </a:r>
          </a:p>
        </p:txBody>
      </p:sp>
      <p:pic>
        <p:nvPicPr>
          <p:cNvPr id="523" name="Picture 2" descr="Picture 2"/>
          <p:cNvPicPr>
            <a:picLocks noGrp="1" noChangeAspect="1"/>
          </p:cNvPicPr>
          <p:nvPr>
            <p:ph type="pic" idx="21"/>
          </p:nvPr>
        </p:nvPicPr>
        <p:blipFill>
          <a:blip r:embed="rId2">
            <a:extLst/>
          </a:blip>
          <a:stretch>
            <a:fillRect/>
          </a:stretch>
        </p:blipFill>
        <p:spPr>
          <a:xfrm>
            <a:off x="1569136" y="1143000"/>
            <a:ext cx="4526864" cy="4579136"/>
          </a:xfrm>
          <a:prstGeom prst="rect">
            <a:avLst/>
          </a:prstGeom>
        </p:spPr>
      </p:pic>
      <p:sp>
        <p:nvSpPr>
          <p:cNvPr id="524" name="Content Placeholder 7"/>
          <p:cNvSpPr txBox="1"/>
          <p:nvPr/>
        </p:nvSpPr>
        <p:spPr>
          <a:xfrm>
            <a:off x="502919" y="5638801"/>
            <a:ext cx="7941200" cy="620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defTabSz="868680">
              <a:spcBef>
                <a:spcPts val="400"/>
              </a:spcBef>
              <a:defRPr sz="1700" b="1">
                <a:latin typeface="Arial"/>
                <a:ea typeface="Arial"/>
                <a:cs typeface="Arial"/>
                <a:sym typeface="Arial"/>
              </a:defRPr>
            </a:pPr>
            <a:r>
              <a:rPr sz="1700"/>
              <a:t>Figure 4-15 Tax preparation software guides individuals, families, or small businesses through the process of filing federal taxes.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34</a:t>
            </a:fld>
            <a:endParaRPr/>
          </a:p>
        </p:txBody>
      </p:sp>
      <p:sp>
        <p:nvSpPr>
          <p:cNvPr id="527" name="Content Placeholder 2"/>
          <p:cNvSpPr txBox="1">
            <a:spLocks noGrp="1"/>
          </p:cNvSpPr>
          <p:nvPr>
            <p:ph type="body" sz="quarter" idx="1"/>
          </p:nvPr>
        </p:nvSpPr>
        <p:spPr>
          <a:xfrm>
            <a:off x="381000" y="-1"/>
            <a:ext cx="8587597" cy="1186374"/>
          </a:xfrm>
          <a:prstGeom prst="rect">
            <a:avLst/>
          </a:prstGeom>
        </p:spPr>
        <p:txBody>
          <a:bodyPr>
            <a:normAutofit lnSpcReduction="10000"/>
          </a:bodyPr>
          <a:lstStyle/>
          <a:p>
            <a:pPr marL="460375" indent="-460375">
              <a:spcBef>
                <a:spcPts val="500"/>
              </a:spcBef>
              <a:buClr>
                <a:srgbClr val="8A288F"/>
              </a:buClr>
              <a:buSzPct val="100000"/>
              <a:buFont typeface="Arial"/>
              <a:buChar char="•"/>
              <a:defRPr sz="2400" b="1"/>
            </a:pPr>
            <a:r>
              <a:t>Document conversion software </a:t>
            </a:r>
            <a:r>
              <a:rPr b="0"/>
              <a:t>saves documents created in any application into a common format that has the same appearance as the original document</a:t>
            </a:r>
          </a:p>
        </p:txBody>
      </p:sp>
      <p:pic>
        <p:nvPicPr>
          <p:cNvPr id="528" name="Picture 2" descr="Picture 2"/>
          <p:cNvPicPr>
            <a:picLocks noGrp="1" noChangeAspect="1"/>
          </p:cNvPicPr>
          <p:nvPr>
            <p:ph type="pic" idx="21"/>
          </p:nvPr>
        </p:nvPicPr>
        <p:blipFill>
          <a:blip r:embed="rId2">
            <a:extLst/>
          </a:blip>
          <a:stretch>
            <a:fillRect/>
          </a:stretch>
        </p:blipFill>
        <p:spPr>
          <a:xfrm>
            <a:off x="2001921" y="1143000"/>
            <a:ext cx="4551280" cy="4766456"/>
          </a:xfrm>
          <a:prstGeom prst="rect">
            <a:avLst/>
          </a:prstGeom>
        </p:spPr>
      </p:pic>
      <p:sp>
        <p:nvSpPr>
          <p:cNvPr id="529" name="Content Placeholder 7"/>
          <p:cNvSpPr txBox="1"/>
          <p:nvPr/>
        </p:nvSpPr>
        <p:spPr>
          <a:xfrm>
            <a:off x="579119" y="5867401"/>
            <a:ext cx="7985760" cy="412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92500"/>
          </a:bodyPr>
          <a:lstStyle/>
          <a:p>
            <a:pPr>
              <a:spcBef>
                <a:spcPts val="400"/>
              </a:spcBef>
              <a:defRPr b="1">
                <a:latin typeface="Arial"/>
                <a:ea typeface="Arial"/>
                <a:cs typeface="Arial"/>
                <a:sym typeface="Arial"/>
              </a:defRPr>
            </a:pPr>
            <a:r>
              <a:t>Figure 4-16 Users can edit content and add comments to a PDF document.</a:t>
            </a:r>
          </a:p>
        </p:txBody>
      </p:sp>
      <p:sp>
        <p:nvSpPr>
          <p:cNvPr id="530" name="文字方塊 3"/>
          <p:cNvSpPr txBox="1"/>
          <p:nvPr/>
        </p:nvSpPr>
        <p:spPr>
          <a:xfrm>
            <a:off x="5970956" y="2133599"/>
            <a:ext cx="314124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t>PDF: Portable Document Format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533"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35</a:t>
            </a:fld>
            <a:endParaRPr/>
          </a:p>
        </p:txBody>
      </p:sp>
      <p:sp>
        <p:nvSpPr>
          <p:cNvPr id="534" name="標題 1"/>
          <p:cNvSpPr txBox="1">
            <a:spLocks noGrp="1"/>
          </p:cNvSpPr>
          <p:nvPr>
            <p:ph type="title"/>
          </p:nvPr>
        </p:nvSpPr>
        <p:spPr>
          <a:xfrm>
            <a:off x="457200" y="26989"/>
            <a:ext cx="8229600" cy="1039813"/>
          </a:xfrm>
          <a:prstGeom prst="rect">
            <a:avLst/>
          </a:prstGeom>
        </p:spPr>
        <p:txBody>
          <a:bodyPr/>
          <a:lstStyle/>
          <a:p>
            <a:endParaRPr/>
          </a:p>
        </p:txBody>
      </p:sp>
      <p:sp>
        <p:nvSpPr>
          <p:cNvPr id="535" name="內容版面配置區 2"/>
          <p:cNvSpPr txBox="1">
            <a:spLocks noGrp="1"/>
          </p:cNvSpPr>
          <p:nvPr>
            <p:ph type="body" idx="1"/>
          </p:nvPr>
        </p:nvSpPr>
        <p:spPr>
          <a:prstGeom prst="rect">
            <a:avLst/>
          </a:prstGeom>
        </p:spPr>
        <p:txBody>
          <a:bodyPr/>
          <a:lstStyle/>
          <a:p>
            <a:endParaRPr/>
          </a:p>
        </p:txBody>
      </p:sp>
      <p:sp>
        <p:nvSpPr>
          <p:cNvPr id="536" name="文字版面配置區 4"/>
          <p:cNvSpPr>
            <a:spLocks noGrp="1"/>
          </p:cNvSpPr>
          <p:nvPr>
            <p:ph type="body" idx="21"/>
          </p:nvPr>
        </p:nvSpPr>
        <p:spPr>
          <a:prstGeom prst="rect">
            <a:avLst/>
          </a:prstGeom>
        </p:spPr>
        <p:txBody>
          <a:bodyPr/>
          <a:lstStyle/>
          <a:p>
            <a:endParaRPr/>
          </a:p>
        </p:txBody>
      </p:sp>
      <p:sp>
        <p:nvSpPr>
          <p:cNvPr id="537"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33</a:t>
            </a:r>
          </a:p>
        </p:txBody>
      </p:sp>
      <p:pic>
        <p:nvPicPr>
          <p:cNvPr id="538" name="Picture 2" descr="Picture 2"/>
          <p:cNvPicPr>
            <a:picLocks noChangeAspect="1"/>
          </p:cNvPicPr>
          <p:nvPr/>
        </p:nvPicPr>
        <p:blipFill>
          <a:blip r:embed="rId2">
            <a:extLst/>
          </a:blip>
          <a:stretch>
            <a:fillRect/>
          </a:stretch>
        </p:blipFill>
        <p:spPr>
          <a:xfrm>
            <a:off x="0" y="2"/>
            <a:ext cx="8458200" cy="6895935"/>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0"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541" name="TextBox 9"/>
          <p:cNvSpPr txBox="1">
            <a:spLocks noGrp="1"/>
          </p:cNvSpPr>
          <p:nvPr>
            <p:ph type="sldNum" sz="quarter" idx="4294967295"/>
          </p:nvPr>
        </p:nvSpPr>
        <p:spPr>
          <a:xfrm>
            <a:off x="8445501" y="6477000"/>
            <a:ext cx="255835" cy="2462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36</a:t>
            </a:fld>
            <a:endParaRPr/>
          </a:p>
        </p:txBody>
      </p:sp>
      <p:sp>
        <p:nvSpPr>
          <p:cNvPr id="542" name="標題 1"/>
          <p:cNvSpPr txBox="1">
            <a:spLocks noGrp="1"/>
          </p:cNvSpPr>
          <p:nvPr>
            <p:ph type="title"/>
          </p:nvPr>
        </p:nvSpPr>
        <p:spPr>
          <a:xfrm>
            <a:off x="457200" y="26989"/>
            <a:ext cx="8229600" cy="1039813"/>
          </a:xfrm>
          <a:prstGeom prst="rect">
            <a:avLst/>
          </a:prstGeom>
        </p:spPr>
        <p:txBody>
          <a:bodyPr/>
          <a:lstStyle/>
          <a:p>
            <a:endParaRPr/>
          </a:p>
        </p:txBody>
      </p:sp>
      <p:sp>
        <p:nvSpPr>
          <p:cNvPr id="543" name="內容版面配置區 2"/>
          <p:cNvSpPr txBox="1">
            <a:spLocks noGrp="1"/>
          </p:cNvSpPr>
          <p:nvPr>
            <p:ph type="body" idx="1"/>
          </p:nvPr>
        </p:nvSpPr>
        <p:spPr>
          <a:prstGeom prst="rect">
            <a:avLst/>
          </a:prstGeom>
        </p:spPr>
        <p:txBody>
          <a:bodyPr/>
          <a:lstStyle/>
          <a:p>
            <a:endParaRPr/>
          </a:p>
        </p:txBody>
      </p:sp>
      <p:sp>
        <p:nvSpPr>
          <p:cNvPr id="544" name="文字版面配置區 4"/>
          <p:cNvSpPr>
            <a:spLocks noGrp="1"/>
          </p:cNvSpPr>
          <p:nvPr>
            <p:ph type="body" idx="21"/>
          </p:nvPr>
        </p:nvSpPr>
        <p:spPr>
          <a:prstGeom prst="rect">
            <a:avLst/>
          </a:prstGeom>
        </p:spPr>
        <p:txBody>
          <a:bodyPr/>
          <a:lstStyle/>
          <a:p>
            <a:endParaRPr/>
          </a:p>
        </p:txBody>
      </p:sp>
      <p:sp>
        <p:nvSpPr>
          <p:cNvPr id="545"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34</a:t>
            </a:r>
          </a:p>
        </p:txBody>
      </p:sp>
      <p:pic>
        <p:nvPicPr>
          <p:cNvPr id="546" name="Picture 2" descr="Picture 2"/>
          <p:cNvPicPr>
            <a:picLocks noChangeAspect="1"/>
          </p:cNvPicPr>
          <p:nvPr/>
        </p:nvPicPr>
        <p:blipFill>
          <a:blip r:embed="rId2">
            <a:extLst/>
          </a:blip>
          <a:stretch>
            <a:fillRect/>
          </a:stretch>
        </p:blipFill>
        <p:spPr>
          <a:xfrm>
            <a:off x="0" y="0"/>
            <a:ext cx="9083762" cy="6553200"/>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549"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37</a:t>
            </a:fld>
            <a:endParaRPr/>
          </a:p>
        </p:txBody>
      </p:sp>
      <p:sp>
        <p:nvSpPr>
          <p:cNvPr id="550" name="標題 1"/>
          <p:cNvSpPr txBox="1">
            <a:spLocks noGrp="1"/>
          </p:cNvSpPr>
          <p:nvPr>
            <p:ph type="title"/>
          </p:nvPr>
        </p:nvSpPr>
        <p:spPr>
          <a:xfrm>
            <a:off x="457200" y="26989"/>
            <a:ext cx="8229600" cy="1039813"/>
          </a:xfrm>
          <a:prstGeom prst="rect">
            <a:avLst/>
          </a:prstGeom>
        </p:spPr>
        <p:txBody>
          <a:bodyPr/>
          <a:lstStyle/>
          <a:p>
            <a:endParaRPr/>
          </a:p>
        </p:txBody>
      </p:sp>
      <p:sp>
        <p:nvSpPr>
          <p:cNvPr id="551" name="內容版面配置區 2"/>
          <p:cNvSpPr txBox="1">
            <a:spLocks noGrp="1"/>
          </p:cNvSpPr>
          <p:nvPr>
            <p:ph type="body" idx="1"/>
          </p:nvPr>
        </p:nvSpPr>
        <p:spPr>
          <a:prstGeom prst="rect">
            <a:avLst/>
          </a:prstGeom>
        </p:spPr>
        <p:txBody>
          <a:bodyPr/>
          <a:lstStyle/>
          <a:p>
            <a:endParaRPr/>
          </a:p>
        </p:txBody>
      </p:sp>
      <p:sp>
        <p:nvSpPr>
          <p:cNvPr id="552" name="文字版面配置區 4"/>
          <p:cNvSpPr>
            <a:spLocks noGrp="1"/>
          </p:cNvSpPr>
          <p:nvPr>
            <p:ph type="body" idx="21"/>
          </p:nvPr>
        </p:nvSpPr>
        <p:spPr>
          <a:prstGeom prst="rect">
            <a:avLst/>
          </a:prstGeom>
        </p:spPr>
        <p:txBody>
          <a:bodyPr/>
          <a:lstStyle/>
          <a:p>
            <a:endParaRPr/>
          </a:p>
        </p:txBody>
      </p:sp>
      <p:sp>
        <p:nvSpPr>
          <p:cNvPr id="553"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35</a:t>
            </a:r>
          </a:p>
        </p:txBody>
      </p:sp>
      <p:pic>
        <p:nvPicPr>
          <p:cNvPr id="554" name="Picture 2" descr="Picture 2"/>
          <p:cNvPicPr>
            <a:picLocks noChangeAspect="1"/>
          </p:cNvPicPr>
          <p:nvPr/>
        </p:nvPicPr>
        <p:blipFill>
          <a:blip r:embed="rId2">
            <a:extLst/>
          </a:blip>
          <a:stretch>
            <a:fillRect/>
          </a:stretch>
        </p:blipFill>
        <p:spPr>
          <a:xfrm>
            <a:off x="0" y="-8626"/>
            <a:ext cx="9080108" cy="3894826"/>
          </a:xfrm>
          <a:prstGeom prst="rect">
            <a:avLst/>
          </a:prstGeom>
          <a:ln w="12700">
            <a:miter lim="400000"/>
          </a:ln>
        </p:spPr>
      </p:pic>
      <p:sp>
        <p:nvSpPr>
          <p:cNvPr id="555" name="文字方塊 6"/>
          <p:cNvSpPr txBox="1"/>
          <p:nvPr/>
        </p:nvSpPr>
        <p:spPr>
          <a:xfrm>
            <a:off x="121919" y="2819399"/>
            <a:ext cx="1974254"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t>QR: Quick Response</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558"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38</a:t>
            </a:fld>
            <a:endParaRPr/>
          </a:p>
        </p:txBody>
      </p:sp>
      <p:sp>
        <p:nvSpPr>
          <p:cNvPr id="559" name="標題 1"/>
          <p:cNvSpPr txBox="1">
            <a:spLocks noGrp="1"/>
          </p:cNvSpPr>
          <p:nvPr>
            <p:ph type="title"/>
          </p:nvPr>
        </p:nvSpPr>
        <p:spPr>
          <a:xfrm>
            <a:off x="457200" y="26989"/>
            <a:ext cx="8229600" cy="1039813"/>
          </a:xfrm>
          <a:prstGeom prst="rect">
            <a:avLst/>
          </a:prstGeom>
        </p:spPr>
        <p:txBody>
          <a:bodyPr/>
          <a:lstStyle/>
          <a:p>
            <a:endParaRPr/>
          </a:p>
        </p:txBody>
      </p:sp>
      <p:sp>
        <p:nvSpPr>
          <p:cNvPr id="560" name="內容版面配置區 2"/>
          <p:cNvSpPr txBox="1">
            <a:spLocks noGrp="1"/>
          </p:cNvSpPr>
          <p:nvPr>
            <p:ph type="body" idx="1"/>
          </p:nvPr>
        </p:nvSpPr>
        <p:spPr>
          <a:prstGeom prst="rect">
            <a:avLst/>
          </a:prstGeom>
        </p:spPr>
        <p:txBody>
          <a:bodyPr/>
          <a:lstStyle/>
          <a:p>
            <a:endParaRPr/>
          </a:p>
        </p:txBody>
      </p:sp>
      <p:sp>
        <p:nvSpPr>
          <p:cNvPr id="561" name="文字版面配置區 4"/>
          <p:cNvSpPr>
            <a:spLocks noGrp="1"/>
          </p:cNvSpPr>
          <p:nvPr>
            <p:ph type="body" idx="21"/>
          </p:nvPr>
        </p:nvSpPr>
        <p:spPr>
          <a:prstGeom prst="rect">
            <a:avLst/>
          </a:prstGeom>
        </p:spPr>
        <p:txBody>
          <a:bodyPr/>
          <a:lstStyle/>
          <a:p>
            <a:endParaRPr/>
          </a:p>
        </p:txBody>
      </p:sp>
      <p:sp>
        <p:nvSpPr>
          <p:cNvPr id="562"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36</a:t>
            </a:r>
          </a:p>
        </p:txBody>
      </p:sp>
      <p:pic>
        <p:nvPicPr>
          <p:cNvPr id="563" name="Picture 2" descr="Picture 2"/>
          <p:cNvPicPr>
            <a:picLocks noChangeAspect="1"/>
          </p:cNvPicPr>
          <p:nvPr/>
        </p:nvPicPr>
        <p:blipFill>
          <a:blip r:embed="rId2">
            <a:extLst/>
          </a:blip>
          <a:stretch>
            <a:fillRect/>
          </a:stretch>
        </p:blipFill>
        <p:spPr>
          <a:xfrm>
            <a:off x="0" y="0"/>
            <a:ext cx="9079684" cy="5181600"/>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39</a:t>
            </a:fld>
            <a:endParaRPr/>
          </a:p>
        </p:txBody>
      </p:sp>
      <p:sp>
        <p:nvSpPr>
          <p:cNvPr id="566" name="Title 1"/>
          <p:cNvSpPr txBox="1">
            <a:spLocks noGrp="1"/>
          </p:cNvSpPr>
          <p:nvPr>
            <p:ph type="title"/>
          </p:nvPr>
        </p:nvSpPr>
        <p:spPr>
          <a:xfrm>
            <a:off x="45720" y="27714"/>
            <a:ext cx="9052560" cy="1039093"/>
          </a:xfrm>
          <a:prstGeom prst="rect">
            <a:avLst/>
          </a:prstGeom>
        </p:spPr>
        <p:txBody>
          <a:bodyPr/>
          <a:lstStyle/>
          <a:p>
            <a:r>
              <a:t>Productivity Applications (18 of 18)</a:t>
            </a:r>
          </a:p>
        </p:txBody>
      </p:sp>
      <p:sp>
        <p:nvSpPr>
          <p:cNvPr id="567" name="Content Placeholder 2"/>
          <p:cNvSpPr txBox="1">
            <a:spLocks noGrp="1"/>
          </p:cNvSpPr>
          <p:nvPr>
            <p:ph type="body" idx="1"/>
          </p:nvPr>
        </p:nvSpPr>
        <p:spPr>
          <a:xfrm>
            <a:off x="400050" y="1219200"/>
            <a:ext cx="8343900" cy="4876800"/>
          </a:xfrm>
          <a:prstGeom prst="rect">
            <a:avLst/>
          </a:prstGeom>
        </p:spPr>
        <p:txBody>
          <a:bodyPr/>
          <a:lstStyle/>
          <a:p>
            <a:r>
              <a:t>A large organization, commonly referred to as an enterprise, requires special computing solutions because of its size and geographic distribution</a:t>
            </a:r>
          </a:p>
          <a:p>
            <a:pPr marL="914400" lvl="1" indent="-457200">
              <a:spcBef>
                <a:spcPts val="100"/>
              </a:spcBef>
              <a:defRPr sz="2400"/>
            </a:pPr>
            <a:r>
              <a:t>Human resources software</a:t>
            </a:r>
          </a:p>
          <a:p>
            <a:pPr marL="914400" lvl="1" indent="-457200">
              <a:spcBef>
                <a:spcPts val="100"/>
              </a:spcBef>
              <a:defRPr sz="2400"/>
            </a:pPr>
            <a:r>
              <a:t>Accounting and finance software</a:t>
            </a:r>
          </a:p>
          <a:p>
            <a:pPr marL="914400" lvl="1" indent="-457200">
              <a:spcBef>
                <a:spcPts val="100"/>
              </a:spcBef>
              <a:defRPr sz="2400"/>
            </a:pPr>
            <a:r>
              <a:t>Engineering or product development software</a:t>
            </a:r>
          </a:p>
          <a:p>
            <a:pPr marL="914400" lvl="1" indent="-457200">
              <a:spcBef>
                <a:spcPts val="100"/>
              </a:spcBef>
              <a:defRPr sz="2400"/>
            </a:pPr>
            <a:r>
              <a:t>Manufacturing software</a:t>
            </a:r>
          </a:p>
          <a:p>
            <a:pPr marL="914400" lvl="1" indent="-457200">
              <a:spcBef>
                <a:spcPts val="100"/>
              </a:spcBef>
              <a:defRPr sz="2400"/>
            </a:pPr>
            <a:r>
              <a:t>Marketing software</a:t>
            </a:r>
          </a:p>
          <a:p>
            <a:pPr marL="914400" lvl="1" indent="-457200">
              <a:spcBef>
                <a:spcPts val="100"/>
              </a:spcBef>
              <a:defRPr sz="2400"/>
            </a:pPr>
            <a:r>
              <a:t>Sales software</a:t>
            </a:r>
          </a:p>
          <a:p>
            <a:pPr marL="914400" lvl="1" indent="-457200">
              <a:spcBef>
                <a:spcPts val="100"/>
              </a:spcBef>
              <a:defRPr sz="2400"/>
            </a:pPr>
            <a:r>
              <a:t>Distribution software</a:t>
            </a:r>
          </a:p>
          <a:p>
            <a:pPr marL="914400" lvl="1" indent="-457200">
              <a:spcBef>
                <a:spcPts val="100"/>
              </a:spcBef>
              <a:defRPr sz="2400"/>
            </a:pPr>
            <a:r>
              <a:t>Customer service software</a:t>
            </a:r>
          </a:p>
          <a:p>
            <a:pPr marL="914400" lvl="1" indent="-457200">
              <a:spcBef>
                <a:spcPts val="100"/>
              </a:spcBef>
              <a:defRPr sz="2400"/>
            </a:pPr>
            <a:r>
              <a:t>Information technology software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Box 9"/>
          <p:cNvSpPr txBox="1">
            <a:spLocks noGrp="1"/>
          </p:cNvSpPr>
          <p:nvPr>
            <p:ph type="sldNum" sz="quarter" idx="4294967295"/>
          </p:nvPr>
        </p:nvSpPr>
        <p:spPr>
          <a:xfrm>
            <a:off x="8445500" y="6477000"/>
            <a:ext cx="174083" cy="2462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a:t>
            </a:fld>
            <a:endParaRPr/>
          </a:p>
        </p:txBody>
      </p:sp>
      <p:sp>
        <p:nvSpPr>
          <p:cNvPr id="369" name="Title 1"/>
          <p:cNvSpPr txBox="1">
            <a:spLocks noGrp="1"/>
          </p:cNvSpPr>
          <p:nvPr>
            <p:ph type="title"/>
          </p:nvPr>
        </p:nvSpPr>
        <p:spPr>
          <a:xfrm>
            <a:off x="45720" y="27714"/>
            <a:ext cx="9052560" cy="1039093"/>
          </a:xfrm>
          <a:prstGeom prst="rect">
            <a:avLst/>
          </a:prstGeom>
        </p:spPr>
        <p:txBody>
          <a:bodyPr/>
          <a:lstStyle/>
          <a:p>
            <a:r>
              <a:t>Objectives Overview (1 of 2)</a:t>
            </a:r>
          </a:p>
        </p:txBody>
      </p:sp>
      <p:sp>
        <p:nvSpPr>
          <p:cNvPr id="370" name="Content Placeholder 3"/>
          <p:cNvSpPr txBox="1">
            <a:spLocks noGrp="1"/>
          </p:cNvSpPr>
          <p:nvPr>
            <p:ph type="body" idx="1"/>
          </p:nvPr>
        </p:nvSpPr>
        <p:spPr>
          <a:xfrm>
            <a:off x="304801" y="1295400"/>
            <a:ext cx="8458201" cy="4800600"/>
          </a:xfrm>
          <a:prstGeom prst="rect">
            <a:avLst/>
          </a:prstGeom>
        </p:spPr>
        <p:txBody>
          <a:bodyPr/>
          <a:lstStyle/>
          <a:p>
            <a:r>
              <a:t>Identify the general categories of programs and apps.</a:t>
            </a:r>
          </a:p>
          <a:p>
            <a:r>
              <a:t>Describe how an operating system interacts with applications and hardware.</a:t>
            </a:r>
          </a:p>
          <a:p>
            <a:r>
              <a:t>Differentiate among the ways you can acquire programs and apps.</a:t>
            </a:r>
          </a:p>
          <a:p>
            <a:r>
              <a:t>Identify the key features of productivity applications.</a:t>
            </a:r>
          </a:p>
          <a:p>
            <a:r>
              <a:t>Identify the key features of graphics and media applications.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40</a:t>
            </a:fld>
            <a:endParaRPr/>
          </a:p>
        </p:txBody>
      </p:sp>
      <p:sp>
        <p:nvSpPr>
          <p:cNvPr id="570" name="Title 1"/>
          <p:cNvSpPr txBox="1">
            <a:spLocks noGrp="1"/>
          </p:cNvSpPr>
          <p:nvPr>
            <p:ph type="title"/>
          </p:nvPr>
        </p:nvSpPr>
        <p:spPr>
          <a:xfrm>
            <a:off x="45720" y="27714"/>
            <a:ext cx="9052560" cy="1039093"/>
          </a:xfrm>
          <a:prstGeom prst="rect">
            <a:avLst/>
          </a:prstGeom>
        </p:spPr>
        <p:txBody>
          <a:bodyPr/>
          <a:lstStyle/>
          <a:p>
            <a:r>
              <a:t>Graphics and Media Software (1 of 5)</a:t>
            </a:r>
          </a:p>
        </p:txBody>
      </p:sp>
      <p:sp>
        <p:nvSpPr>
          <p:cNvPr id="571" name="Content Placeholder 3"/>
          <p:cNvSpPr txBox="1">
            <a:spLocks noGrp="1"/>
          </p:cNvSpPr>
          <p:nvPr>
            <p:ph type="body" idx="1"/>
          </p:nvPr>
        </p:nvSpPr>
        <p:spPr>
          <a:xfrm>
            <a:off x="342902" y="1435100"/>
            <a:ext cx="8250385" cy="4584700"/>
          </a:xfrm>
          <a:prstGeom prst="rect">
            <a:avLst/>
          </a:prstGeom>
        </p:spPr>
        <p:txBody>
          <a:bodyPr/>
          <a:lstStyle/>
          <a:p>
            <a:pPr>
              <a:defRPr b="1"/>
            </a:pPr>
            <a:r>
              <a:t>Computer-Aided Design </a:t>
            </a:r>
            <a:r>
              <a:rPr b="0"/>
              <a:t>(CAD) software</a:t>
            </a:r>
          </a:p>
          <a:p>
            <a:pPr>
              <a:defRPr b="1"/>
            </a:pPr>
            <a:r>
              <a:t>Desktop publishing software</a:t>
            </a:r>
          </a:p>
          <a:p>
            <a:pPr>
              <a:defRPr b="1"/>
            </a:pPr>
            <a:r>
              <a:t>Paint/Image editing software</a:t>
            </a:r>
          </a:p>
          <a:p>
            <a:pPr>
              <a:defRPr b="1"/>
            </a:pPr>
            <a:r>
              <a:t>Photo editing </a:t>
            </a:r>
            <a:r>
              <a:rPr b="0"/>
              <a:t>and</a:t>
            </a:r>
            <a:r>
              <a:t> photo management software</a:t>
            </a:r>
          </a:p>
          <a:p>
            <a:pPr>
              <a:defRPr b="1"/>
            </a:pPr>
            <a:r>
              <a:t>Video </a:t>
            </a:r>
            <a:r>
              <a:rPr b="0"/>
              <a:t>and</a:t>
            </a:r>
            <a:r>
              <a:t> audio editing software</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574"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41</a:t>
            </a:fld>
            <a:endParaRPr/>
          </a:p>
        </p:txBody>
      </p:sp>
      <p:sp>
        <p:nvSpPr>
          <p:cNvPr id="575" name="標題 1"/>
          <p:cNvSpPr txBox="1">
            <a:spLocks noGrp="1"/>
          </p:cNvSpPr>
          <p:nvPr>
            <p:ph type="title"/>
          </p:nvPr>
        </p:nvSpPr>
        <p:spPr>
          <a:xfrm>
            <a:off x="457200" y="26989"/>
            <a:ext cx="8229600" cy="1039813"/>
          </a:xfrm>
          <a:prstGeom prst="rect">
            <a:avLst/>
          </a:prstGeom>
        </p:spPr>
        <p:txBody>
          <a:bodyPr/>
          <a:lstStyle/>
          <a:p>
            <a:endParaRPr/>
          </a:p>
        </p:txBody>
      </p:sp>
      <p:sp>
        <p:nvSpPr>
          <p:cNvPr id="576" name="內容版面配置區 2"/>
          <p:cNvSpPr txBox="1">
            <a:spLocks noGrp="1"/>
          </p:cNvSpPr>
          <p:nvPr>
            <p:ph type="body" idx="1"/>
          </p:nvPr>
        </p:nvSpPr>
        <p:spPr>
          <a:prstGeom prst="rect">
            <a:avLst/>
          </a:prstGeom>
        </p:spPr>
        <p:txBody>
          <a:bodyPr/>
          <a:lstStyle/>
          <a:p>
            <a:endParaRPr/>
          </a:p>
        </p:txBody>
      </p:sp>
      <p:sp>
        <p:nvSpPr>
          <p:cNvPr id="577" name="文字版面配置區 4"/>
          <p:cNvSpPr>
            <a:spLocks noGrp="1"/>
          </p:cNvSpPr>
          <p:nvPr>
            <p:ph type="body" idx="21"/>
          </p:nvPr>
        </p:nvSpPr>
        <p:spPr>
          <a:prstGeom prst="rect">
            <a:avLst/>
          </a:prstGeom>
        </p:spPr>
        <p:txBody>
          <a:bodyPr/>
          <a:lstStyle/>
          <a:p>
            <a:endParaRPr/>
          </a:p>
        </p:txBody>
      </p:sp>
      <p:sp>
        <p:nvSpPr>
          <p:cNvPr id="578"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39</a:t>
            </a:r>
          </a:p>
        </p:txBody>
      </p:sp>
      <p:pic>
        <p:nvPicPr>
          <p:cNvPr id="579" name="Picture 2" descr="Picture 2"/>
          <p:cNvPicPr>
            <a:picLocks noChangeAspect="1"/>
          </p:cNvPicPr>
          <p:nvPr/>
        </p:nvPicPr>
        <p:blipFill>
          <a:blip r:embed="rId2">
            <a:extLst/>
          </a:blip>
          <a:stretch>
            <a:fillRect/>
          </a:stretch>
        </p:blipFill>
        <p:spPr>
          <a:xfrm>
            <a:off x="0" y="2"/>
            <a:ext cx="9144000" cy="6037211"/>
          </a:xfrm>
          <a:prstGeom prst="rect">
            <a:avLst/>
          </a:prstGeom>
          <a:ln w="12700">
            <a:miter lim="400000"/>
          </a:ln>
        </p:spPr>
      </p:pic>
      <p:sp>
        <p:nvSpPr>
          <p:cNvPr id="580" name="文字方塊 6"/>
          <p:cNvSpPr txBox="1"/>
          <p:nvPr/>
        </p:nvSpPr>
        <p:spPr>
          <a:xfrm>
            <a:off x="1645917" y="152399"/>
            <a:ext cx="2852700"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t>CAD: Computer-Aided Design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583"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42</a:t>
            </a:fld>
            <a:endParaRPr/>
          </a:p>
        </p:txBody>
      </p:sp>
      <p:sp>
        <p:nvSpPr>
          <p:cNvPr id="584" name="標題 1"/>
          <p:cNvSpPr txBox="1">
            <a:spLocks noGrp="1"/>
          </p:cNvSpPr>
          <p:nvPr>
            <p:ph type="title"/>
          </p:nvPr>
        </p:nvSpPr>
        <p:spPr>
          <a:xfrm>
            <a:off x="457200" y="26989"/>
            <a:ext cx="8229600" cy="1039813"/>
          </a:xfrm>
          <a:prstGeom prst="rect">
            <a:avLst/>
          </a:prstGeom>
        </p:spPr>
        <p:txBody>
          <a:bodyPr/>
          <a:lstStyle/>
          <a:p>
            <a:endParaRPr/>
          </a:p>
        </p:txBody>
      </p:sp>
      <p:sp>
        <p:nvSpPr>
          <p:cNvPr id="585" name="內容版面配置區 2"/>
          <p:cNvSpPr txBox="1">
            <a:spLocks noGrp="1"/>
          </p:cNvSpPr>
          <p:nvPr>
            <p:ph type="body" idx="1"/>
          </p:nvPr>
        </p:nvSpPr>
        <p:spPr>
          <a:prstGeom prst="rect">
            <a:avLst/>
          </a:prstGeom>
        </p:spPr>
        <p:txBody>
          <a:bodyPr/>
          <a:lstStyle/>
          <a:p>
            <a:endParaRPr/>
          </a:p>
        </p:txBody>
      </p:sp>
      <p:sp>
        <p:nvSpPr>
          <p:cNvPr id="586" name="文字版面配置區 4"/>
          <p:cNvSpPr>
            <a:spLocks noGrp="1"/>
          </p:cNvSpPr>
          <p:nvPr>
            <p:ph type="body" idx="21"/>
          </p:nvPr>
        </p:nvSpPr>
        <p:spPr>
          <a:prstGeom prst="rect">
            <a:avLst/>
          </a:prstGeom>
        </p:spPr>
        <p:txBody>
          <a:bodyPr/>
          <a:lstStyle/>
          <a:p>
            <a:endParaRPr/>
          </a:p>
        </p:txBody>
      </p:sp>
      <p:sp>
        <p:nvSpPr>
          <p:cNvPr id="587"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40</a:t>
            </a:r>
          </a:p>
        </p:txBody>
      </p:sp>
      <p:pic>
        <p:nvPicPr>
          <p:cNvPr id="588" name="Picture 2" descr="Picture 2"/>
          <p:cNvPicPr>
            <a:picLocks noChangeAspect="1"/>
          </p:cNvPicPr>
          <p:nvPr/>
        </p:nvPicPr>
        <p:blipFill>
          <a:blip r:embed="rId2">
            <a:extLst/>
          </a:blip>
          <a:stretch>
            <a:fillRect/>
          </a:stretch>
        </p:blipFill>
        <p:spPr>
          <a:xfrm>
            <a:off x="-2247" y="2"/>
            <a:ext cx="9146248" cy="5393269"/>
          </a:xfrm>
          <a:prstGeom prst="rect">
            <a:avLst/>
          </a:prstGeom>
          <a:ln w="12700">
            <a:miter lim="400000"/>
          </a:ln>
        </p:spPr>
      </p:pic>
      <p:sp>
        <p:nvSpPr>
          <p:cNvPr id="589" name="文字方塊 6"/>
          <p:cNvSpPr txBox="1"/>
          <p:nvPr/>
        </p:nvSpPr>
        <p:spPr>
          <a:xfrm>
            <a:off x="1645922" y="152399"/>
            <a:ext cx="2475995"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t>DTP: Desk-Top Publishing</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43</a:t>
            </a:fld>
            <a:endParaRPr/>
          </a:p>
        </p:txBody>
      </p:sp>
      <p:sp>
        <p:nvSpPr>
          <p:cNvPr id="592" name="Title 1"/>
          <p:cNvSpPr txBox="1">
            <a:spLocks noGrp="1"/>
          </p:cNvSpPr>
          <p:nvPr>
            <p:ph type="title"/>
          </p:nvPr>
        </p:nvSpPr>
        <p:spPr>
          <a:xfrm>
            <a:off x="45720" y="27714"/>
            <a:ext cx="9052560" cy="1039093"/>
          </a:xfrm>
          <a:prstGeom prst="rect">
            <a:avLst/>
          </a:prstGeom>
        </p:spPr>
        <p:txBody>
          <a:bodyPr/>
          <a:lstStyle/>
          <a:p>
            <a:r>
              <a:t>Graphics and Media Software (2 of 5)</a:t>
            </a:r>
          </a:p>
        </p:txBody>
      </p:sp>
      <p:sp>
        <p:nvSpPr>
          <p:cNvPr id="593" name="Content Placeholder 2"/>
          <p:cNvSpPr txBox="1">
            <a:spLocks noGrp="1"/>
          </p:cNvSpPr>
          <p:nvPr>
            <p:ph type="body" idx="1"/>
          </p:nvPr>
        </p:nvSpPr>
        <p:spPr>
          <a:xfrm>
            <a:off x="342902" y="1435100"/>
            <a:ext cx="8250385" cy="4584700"/>
          </a:xfrm>
          <a:prstGeom prst="rect">
            <a:avLst/>
          </a:prstGeom>
        </p:spPr>
        <p:txBody>
          <a:bodyPr/>
          <a:lstStyle/>
          <a:p>
            <a:pPr>
              <a:defRPr b="1"/>
            </a:pPr>
            <a:r>
              <a:t>Multimedia authoring software </a:t>
            </a:r>
            <a:r>
              <a:rPr b="0"/>
              <a:t>allows users to combine text, graphics, audio, video, and animation in an interactive application</a:t>
            </a:r>
          </a:p>
          <a:p>
            <a:pPr>
              <a:defRPr b="1"/>
            </a:pPr>
            <a:r>
              <a:t>Website authoring software </a:t>
            </a:r>
            <a:r>
              <a:rPr b="0"/>
              <a:t>helps users create business websites for a variety of purposes</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5" name="Picture 2" descr="Picture 2"/>
          <p:cNvPicPr>
            <a:picLocks noChangeAspect="1"/>
          </p:cNvPicPr>
          <p:nvPr/>
        </p:nvPicPr>
        <p:blipFill>
          <a:blip r:embed="rId2">
            <a:extLst/>
          </a:blip>
          <a:stretch>
            <a:fillRect/>
          </a:stretch>
        </p:blipFill>
        <p:spPr>
          <a:xfrm>
            <a:off x="0" y="0"/>
            <a:ext cx="9144000" cy="6163922"/>
          </a:xfrm>
          <a:prstGeom prst="rect">
            <a:avLst/>
          </a:prstGeom>
          <a:ln w="12700">
            <a:miter lim="400000"/>
          </a:ln>
        </p:spPr>
      </p:pic>
      <p:sp>
        <p:nvSpPr>
          <p:cNvPr id="596" name="TextBox 9"/>
          <p:cNvSpPr txBox="1">
            <a:spLocks noGrp="1"/>
          </p:cNvSpPr>
          <p:nvPr>
            <p:ph type="sldNum" sz="quarter" idx="4294967295"/>
          </p:nvPr>
        </p:nvSpPr>
        <p:spPr>
          <a:xfrm>
            <a:off x="8445501" y="6477000"/>
            <a:ext cx="255835" cy="2462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44</a:t>
            </a:fld>
            <a:endParaRPr/>
          </a:p>
        </p:txBody>
      </p:sp>
      <p:sp>
        <p:nvSpPr>
          <p:cNvPr id="597"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42</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600"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45</a:t>
            </a:fld>
            <a:endParaRPr/>
          </a:p>
        </p:txBody>
      </p:sp>
      <p:sp>
        <p:nvSpPr>
          <p:cNvPr id="601" name="標題 1"/>
          <p:cNvSpPr txBox="1">
            <a:spLocks noGrp="1"/>
          </p:cNvSpPr>
          <p:nvPr>
            <p:ph type="title"/>
          </p:nvPr>
        </p:nvSpPr>
        <p:spPr>
          <a:xfrm>
            <a:off x="457200" y="26989"/>
            <a:ext cx="8229600" cy="1039813"/>
          </a:xfrm>
          <a:prstGeom prst="rect">
            <a:avLst/>
          </a:prstGeom>
        </p:spPr>
        <p:txBody>
          <a:bodyPr/>
          <a:lstStyle/>
          <a:p>
            <a:endParaRPr/>
          </a:p>
        </p:txBody>
      </p:sp>
      <p:sp>
        <p:nvSpPr>
          <p:cNvPr id="602" name="內容版面配置區 2"/>
          <p:cNvSpPr txBox="1">
            <a:spLocks noGrp="1"/>
          </p:cNvSpPr>
          <p:nvPr>
            <p:ph type="body" idx="1"/>
          </p:nvPr>
        </p:nvSpPr>
        <p:spPr>
          <a:prstGeom prst="rect">
            <a:avLst/>
          </a:prstGeom>
        </p:spPr>
        <p:txBody>
          <a:bodyPr/>
          <a:lstStyle/>
          <a:p>
            <a:endParaRPr/>
          </a:p>
        </p:txBody>
      </p:sp>
      <p:sp>
        <p:nvSpPr>
          <p:cNvPr id="603" name="文字版面配置區 4"/>
          <p:cNvSpPr>
            <a:spLocks noGrp="1"/>
          </p:cNvSpPr>
          <p:nvPr>
            <p:ph type="body" idx="21"/>
          </p:nvPr>
        </p:nvSpPr>
        <p:spPr>
          <a:prstGeom prst="rect">
            <a:avLst/>
          </a:prstGeom>
        </p:spPr>
        <p:txBody>
          <a:bodyPr/>
          <a:lstStyle/>
          <a:p>
            <a:endParaRPr/>
          </a:p>
        </p:txBody>
      </p:sp>
      <p:sp>
        <p:nvSpPr>
          <p:cNvPr id="604"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43</a:t>
            </a:r>
          </a:p>
        </p:txBody>
      </p:sp>
      <p:pic>
        <p:nvPicPr>
          <p:cNvPr id="605" name="Picture 2" descr="Picture 2"/>
          <p:cNvPicPr>
            <a:picLocks noChangeAspect="1"/>
          </p:cNvPicPr>
          <p:nvPr/>
        </p:nvPicPr>
        <p:blipFill>
          <a:blip r:embed="rId2">
            <a:extLst/>
          </a:blip>
          <a:stretch>
            <a:fillRect/>
          </a:stretch>
        </p:blipFill>
        <p:spPr>
          <a:xfrm>
            <a:off x="7186" y="0"/>
            <a:ext cx="9130686" cy="6477000"/>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頁尾版面配置區 4"/>
          <p:cNvSpPr txBox="1"/>
          <p:nvPr/>
        </p:nvSpPr>
        <p:spPr>
          <a:xfrm>
            <a:off x="2788920" y="64008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608"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46</a:t>
            </a:fld>
            <a:endParaRPr/>
          </a:p>
        </p:txBody>
      </p:sp>
      <p:sp>
        <p:nvSpPr>
          <p:cNvPr id="609" name="標題 1"/>
          <p:cNvSpPr txBox="1">
            <a:spLocks noGrp="1"/>
          </p:cNvSpPr>
          <p:nvPr>
            <p:ph type="title"/>
          </p:nvPr>
        </p:nvSpPr>
        <p:spPr>
          <a:xfrm>
            <a:off x="457200" y="26989"/>
            <a:ext cx="8229600" cy="1039813"/>
          </a:xfrm>
          <a:prstGeom prst="rect">
            <a:avLst/>
          </a:prstGeom>
        </p:spPr>
        <p:txBody>
          <a:bodyPr/>
          <a:lstStyle/>
          <a:p>
            <a:endParaRPr/>
          </a:p>
        </p:txBody>
      </p:sp>
      <p:sp>
        <p:nvSpPr>
          <p:cNvPr id="610" name="內容版面配置區 2"/>
          <p:cNvSpPr txBox="1">
            <a:spLocks noGrp="1"/>
          </p:cNvSpPr>
          <p:nvPr>
            <p:ph type="body" sz="half" idx="1"/>
          </p:nvPr>
        </p:nvSpPr>
        <p:spPr>
          <a:xfrm>
            <a:off x="457200" y="1600202"/>
            <a:ext cx="4038600" cy="4525963"/>
          </a:xfrm>
          <a:prstGeom prst="rect">
            <a:avLst/>
          </a:prstGeom>
        </p:spPr>
        <p:txBody>
          <a:bodyPr/>
          <a:lstStyle/>
          <a:p>
            <a:endParaRPr/>
          </a:p>
        </p:txBody>
      </p:sp>
      <p:sp>
        <p:nvSpPr>
          <p:cNvPr id="611" name="文字版面配置區 5"/>
          <p:cNvSpPr>
            <a:spLocks noGrp="1"/>
          </p:cNvSpPr>
          <p:nvPr>
            <p:ph type="body" idx="21"/>
          </p:nvPr>
        </p:nvSpPr>
        <p:spPr>
          <a:prstGeom prst="rect">
            <a:avLst/>
          </a:prstGeom>
        </p:spPr>
        <p:txBody>
          <a:bodyPr/>
          <a:lstStyle/>
          <a:p>
            <a:endParaRPr/>
          </a:p>
        </p:txBody>
      </p:sp>
      <p:sp>
        <p:nvSpPr>
          <p:cNvPr id="612" name="投影片編號版面配置區 6"/>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44</a:t>
            </a:r>
          </a:p>
        </p:txBody>
      </p:sp>
      <p:pic>
        <p:nvPicPr>
          <p:cNvPr id="613" name="Picture 2" descr="Picture 2"/>
          <p:cNvPicPr>
            <a:picLocks noChangeAspect="1"/>
          </p:cNvPicPr>
          <p:nvPr/>
        </p:nvPicPr>
        <p:blipFill>
          <a:blip r:embed="rId2">
            <a:extLst/>
          </a:blip>
          <a:stretch>
            <a:fillRect/>
          </a:stretch>
        </p:blipFill>
        <p:spPr>
          <a:xfrm>
            <a:off x="0" y="0"/>
            <a:ext cx="9144000" cy="6617970"/>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頁尾版面配置區 4"/>
          <p:cNvSpPr txBox="1"/>
          <p:nvPr/>
        </p:nvSpPr>
        <p:spPr>
          <a:xfrm>
            <a:off x="2788920" y="64008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616"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47</a:t>
            </a:fld>
            <a:endParaRPr/>
          </a:p>
        </p:txBody>
      </p:sp>
      <p:sp>
        <p:nvSpPr>
          <p:cNvPr id="617" name="標題 1"/>
          <p:cNvSpPr txBox="1">
            <a:spLocks noGrp="1"/>
          </p:cNvSpPr>
          <p:nvPr>
            <p:ph type="title"/>
          </p:nvPr>
        </p:nvSpPr>
        <p:spPr>
          <a:xfrm>
            <a:off x="457200" y="26989"/>
            <a:ext cx="8229600" cy="1039813"/>
          </a:xfrm>
          <a:prstGeom prst="rect">
            <a:avLst/>
          </a:prstGeom>
        </p:spPr>
        <p:txBody>
          <a:bodyPr/>
          <a:lstStyle/>
          <a:p>
            <a:endParaRPr/>
          </a:p>
        </p:txBody>
      </p:sp>
      <p:sp>
        <p:nvSpPr>
          <p:cNvPr id="618" name="內容版面配置區 2"/>
          <p:cNvSpPr txBox="1">
            <a:spLocks noGrp="1"/>
          </p:cNvSpPr>
          <p:nvPr>
            <p:ph type="body" sz="half" idx="1"/>
          </p:nvPr>
        </p:nvSpPr>
        <p:spPr>
          <a:xfrm>
            <a:off x="457200" y="1600202"/>
            <a:ext cx="4038600" cy="4525963"/>
          </a:xfrm>
          <a:prstGeom prst="rect">
            <a:avLst/>
          </a:prstGeom>
        </p:spPr>
        <p:txBody>
          <a:bodyPr/>
          <a:lstStyle/>
          <a:p>
            <a:endParaRPr/>
          </a:p>
        </p:txBody>
      </p:sp>
      <p:sp>
        <p:nvSpPr>
          <p:cNvPr id="619" name="文字版面配置區 5"/>
          <p:cNvSpPr>
            <a:spLocks noGrp="1"/>
          </p:cNvSpPr>
          <p:nvPr>
            <p:ph type="body" idx="21"/>
          </p:nvPr>
        </p:nvSpPr>
        <p:spPr>
          <a:prstGeom prst="rect">
            <a:avLst/>
          </a:prstGeom>
        </p:spPr>
        <p:txBody>
          <a:bodyPr/>
          <a:lstStyle/>
          <a:p>
            <a:endParaRPr/>
          </a:p>
        </p:txBody>
      </p:sp>
      <p:sp>
        <p:nvSpPr>
          <p:cNvPr id="620" name="投影片編號版面配置區 6"/>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45</a:t>
            </a:r>
          </a:p>
        </p:txBody>
      </p:sp>
      <p:pic>
        <p:nvPicPr>
          <p:cNvPr id="621" name="Picture 2" descr="Picture 2"/>
          <p:cNvPicPr>
            <a:picLocks noChangeAspect="1"/>
          </p:cNvPicPr>
          <p:nvPr/>
        </p:nvPicPr>
        <p:blipFill>
          <a:blip r:embed="rId2">
            <a:extLst/>
          </a:blip>
          <a:stretch>
            <a:fillRect/>
          </a:stretch>
        </p:blipFill>
        <p:spPr>
          <a:xfrm>
            <a:off x="0" y="-3"/>
            <a:ext cx="8578393" cy="6858004"/>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48</a:t>
            </a:fld>
            <a:endParaRPr/>
          </a:p>
        </p:txBody>
      </p:sp>
      <p:sp>
        <p:nvSpPr>
          <p:cNvPr id="624" name="Title 1"/>
          <p:cNvSpPr txBox="1">
            <a:spLocks noGrp="1"/>
          </p:cNvSpPr>
          <p:nvPr>
            <p:ph type="title"/>
          </p:nvPr>
        </p:nvSpPr>
        <p:spPr>
          <a:xfrm>
            <a:off x="519168" y="228600"/>
            <a:ext cx="8032640" cy="1004012"/>
          </a:xfrm>
          <a:prstGeom prst="rect">
            <a:avLst/>
          </a:prstGeom>
        </p:spPr>
        <p:txBody>
          <a:bodyPr/>
          <a:lstStyle/>
          <a:p>
            <a:r>
              <a:t>Graphics and Media Software (3 of 5)</a:t>
            </a:r>
          </a:p>
        </p:txBody>
      </p:sp>
      <p:pic>
        <p:nvPicPr>
          <p:cNvPr id="625" name="Picture 2" descr="Picture 2"/>
          <p:cNvPicPr>
            <a:picLocks noGrp="1" noChangeAspect="1"/>
          </p:cNvPicPr>
          <p:nvPr>
            <p:ph type="pic" idx="21"/>
          </p:nvPr>
        </p:nvPicPr>
        <p:blipFill>
          <a:blip r:embed="rId2">
            <a:extLst/>
          </a:blip>
          <a:stretch>
            <a:fillRect/>
          </a:stretch>
        </p:blipFill>
        <p:spPr>
          <a:xfrm>
            <a:off x="1943102" y="1274274"/>
            <a:ext cx="5624835" cy="3907329"/>
          </a:xfrm>
          <a:prstGeom prst="rect">
            <a:avLst/>
          </a:prstGeom>
        </p:spPr>
      </p:pic>
      <p:sp>
        <p:nvSpPr>
          <p:cNvPr id="626" name="Content Placeholder 3"/>
          <p:cNvSpPr txBox="1">
            <a:spLocks noGrp="1"/>
          </p:cNvSpPr>
          <p:nvPr>
            <p:ph type="body" sz="quarter" idx="1"/>
          </p:nvPr>
        </p:nvSpPr>
        <p:spPr>
          <a:xfrm>
            <a:off x="457200" y="5257800"/>
            <a:ext cx="8094606" cy="914400"/>
          </a:xfrm>
          <a:prstGeom prst="rect">
            <a:avLst/>
          </a:prstGeom>
        </p:spPr>
        <p:txBody>
          <a:bodyPr/>
          <a:lstStyle/>
          <a:p>
            <a:pPr>
              <a:spcBef>
                <a:spcPts val="400"/>
              </a:spcBef>
              <a:defRPr sz="1800" b="1"/>
            </a:pPr>
            <a:r>
              <a:t>Figure 4-22 </a:t>
            </a:r>
            <a:r>
              <a:rPr b="0"/>
              <a:t>Website authoring software allows you to create engaging personal and business websites by adding your text, images, and videos to existing website templates.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49</a:t>
            </a:fld>
            <a:endParaRPr/>
          </a:p>
        </p:txBody>
      </p:sp>
      <p:sp>
        <p:nvSpPr>
          <p:cNvPr id="629" name="Title 1"/>
          <p:cNvSpPr txBox="1">
            <a:spLocks noGrp="1"/>
          </p:cNvSpPr>
          <p:nvPr>
            <p:ph type="title"/>
          </p:nvPr>
        </p:nvSpPr>
        <p:spPr>
          <a:xfrm>
            <a:off x="45720" y="27714"/>
            <a:ext cx="9052560" cy="1039093"/>
          </a:xfrm>
          <a:prstGeom prst="rect">
            <a:avLst/>
          </a:prstGeom>
        </p:spPr>
        <p:txBody>
          <a:bodyPr/>
          <a:lstStyle/>
          <a:p>
            <a:r>
              <a:t>Graphics and Media Software (4 of 5)</a:t>
            </a:r>
          </a:p>
        </p:txBody>
      </p:sp>
      <p:sp>
        <p:nvSpPr>
          <p:cNvPr id="630" name="Content Placeholder 7"/>
          <p:cNvSpPr txBox="1">
            <a:spLocks noGrp="1"/>
          </p:cNvSpPr>
          <p:nvPr>
            <p:ph type="body" idx="1"/>
          </p:nvPr>
        </p:nvSpPr>
        <p:spPr>
          <a:xfrm>
            <a:off x="342902" y="1435100"/>
            <a:ext cx="8250385" cy="4584700"/>
          </a:xfrm>
          <a:prstGeom prst="rect">
            <a:avLst/>
          </a:prstGeom>
        </p:spPr>
        <p:txBody>
          <a:bodyPr/>
          <a:lstStyle/>
          <a:p>
            <a:r>
              <a:t>A </a:t>
            </a:r>
            <a:r>
              <a:rPr b="1"/>
              <a:t>media player </a:t>
            </a:r>
            <a:r>
              <a:t>is a program that allows you to view images and animations, listen to audio, and watch video files on your computer or mobile device</a:t>
            </a:r>
          </a:p>
          <a:p>
            <a:r>
              <a:t>An </a:t>
            </a:r>
            <a:r>
              <a:rPr b="1"/>
              <a:t>augmented reality app </a:t>
            </a:r>
            <a:r>
              <a:t>overlays information and digital content on top of physical objects or locations</a:t>
            </a:r>
          </a:p>
          <a:p>
            <a:r>
              <a:t>A </a:t>
            </a:r>
            <a:r>
              <a:rPr b="1"/>
              <a:t>virtual reality app </a:t>
            </a:r>
            <a:r>
              <a:t>provides an immersive user experience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extBox 9"/>
          <p:cNvSpPr txBox="1">
            <a:spLocks noGrp="1"/>
          </p:cNvSpPr>
          <p:nvPr>
            <p:ph type="sldNum" sz="quarter" idx="4294967295"/>
          </p:nvPr>
        </p:nvSpPr>
        <p:spPr>
          <a:xfrm>
            <a:off x="8445500" y="6477000"/>
            <a:ext cx="174083" cy="2462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a:t>
            </a:fld>
            <a:endParaRPr/>
          </a:p>
        </p:txBody>
      </p:sp>
      <p:sp>
        <p:nvSpPr>
          <p:cNvPr id="373" name="Title 1"/>
          <p:cNvSpPr txBox="1">
            <a:spLocks noGrp="1"/>
          </p:cNvSpPr>
          <p:nvPr>
            <p:ph type="title"/>
          </p:nvPr>
        </p:nvSpPr>
        <p:spPr>
          <a:xfrm>
            <a:off x="45720" y="27714"/>
            <a:ext cx="9052560" cy="1039093"/>
          </a:xfrm>
          <a:prstGeom prst="rect">
            <a:avLst/>
          </a:prstGeom>
        </p:spPr>
        <p:txBody>
          <a:bodyPr/>
          <a:lstStyle/>
          <a:p>
            <a:r>
              <a:t>Objectives Overview (2 of 2)</a:t>
            </a:r>
          </a:p>
        </p:txBody>
      </p:sp>
      <p:sp>
        <p:nvSpPr>
          <p:cNvPr id="374" name="Content Placeholder 4"/>
          <p:cNvSpPr txBox="1">
            <a:spLocks noGrp="1"/>
          </p:cNvSpPr>
          <p:nvPr>
            <p:ph type="body" idx="1"/>
          </p:nvPr>
        </p:nvSpPr>
        <p:spPr>
          <a:xfrm>
            <a:off x="342902" y="1435100"/>
            <a:ext cx="8250385" cy="4584700"/>
          </a:xfrm>
          <a:prstGeom prst="rect">
            <a:avLst/>
          </a:prstGeom>
        </p:spPr>
        <p:txBody>
          <a:bodyPr/>
          <a:lstStyle/>
          <a:p>
            <a:r>
              <a:t>Identify the uses of personal interest applications.</a:t>
            </a:r>
          </a:p>
          <a:p>
            <a:r>
              <a:t>Identify the purpose of software used in communications.</a:t>
            </a:r>
          </a:p>
          <a:p>
            <a:r>
              <a:t>Identify the key features of security tools.</a:t>
            </a:r>
          </a:p>
          <a:p>
            <a:r>
              <a:t>Identify the key features of file, disk, and system management tools.</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50</a:t>
            </a:fld>
            <a:endParaRPr/>
          </a:p>
        </p:txBody>
      </p:sp>
      <p:sp>
        <p:nvSpPr>
          <p:cNvPr id="633" name="Title 1"/>
          <p:cNvSpPr txBox="1">
            <a:spLocks noGrp="1"/>
          </p:cNvSpPr>
          <p:nvPr>
            <p:ph type="title"/>
          </p:nvPr>
        </p:nvSpPr>
        <p:spPr>
          <a:xfrm>
            <a:off x="519168" y="76201"/>
            <a:ext cx="8032640" cy="1004015"/>
          </a:xfrm>
          <a:prstGeom prst="rect">
            <a:avLst/>
          </a:prstGeom>
        </p:spPr>
        <p:txBody>
          <a:bodyPr/>
          <a:lstStyle/>
          <a:p>
            <a:r>
              <a:t>Graphics and Media Software (5 of 5)</a:t>
            </a:r>
          </a:p>
        </p:txBody>
      </p:sp>
      <p:pic>
        <p:nvPicPr>
          <p:cNvPr id="634" name="Picture 2" descr="Picture 2"/>
          <p:cNvPicPr>
            <a:picLocks noGrp="1" noChangeAspect="1"/>
          </p:cNvPicPr>
          <p:nvPr>
            <p:ph type="pic" idx="21"/>
          </p:nvPr>
        </p:nvPicPr>
        <p:blipFill>
          <a:blip r:embed="rId2">
            <a:extLst/>
          </a:blip>
          <a:stretch>
            <a:fillRect/>
          </a:stretch>
        </p:blipFill>
        <p:spPr>
          <a:xfrm>
            <a:off x="2812010" y="1295402"/>
            <a:ext cx="3309043" cy="3607709"/>
          </a:xfrm>
          <a:prstGeom prst="rect">
            <a:avLst/>
          </a:prstGeom>
        </p:spPr>
      </p:pic>
      <p:sp>
        <p:nvSpPr>
          <p:cNvPr id="635" name="Content Placeholder 5"/>
          <p:cNvSpPr txBox="1">
            <a:spLocks noGrp="1"/>
          </p:cNvSpPr>
          <p:nvPr>
            <p:ph type="body" sz="quarter" idx="1"/>
          </p:nvPr>
        </p:nvSpPr>
        <p:spPr>
          <a:xfrm>
            <a:off x="519168" y="5278425"/>
            <a:ext cx="8032640" cy="893776"/>
          </a:xfrm>
          <a:prstGeom prst="rect">
            <a:avLst/>
          </a:prstGeom>
        </p:spPr>
        <p:txBody>
          <a:bodyPr/>
          <a:lstStyle/>
          <a:p>
            <a:pPr defTabSz="832102">
              <a:defRPr sz="1600" b="1"/>
            </a:pPr>
            <a:r>
              <a:t>Figure 4-23 </a:t>
            </a:r>
            <a:r>
              <a:rPr b="0"/>
              <a:t>Scanning a target image with a tablet or smartphone displays an</a:t>
            </a:r>
          </a:p>
          <a:p>
            <a:pPr defTabSz="832102">
              <a:defRPr sz="1600"/>
            </a:pPr>
            <a:r>
              <a:t>interactive model of the human body in this augmented reality app used for medical education.</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638"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51</a:t>
            </a:fld>
            <a:endParaRPr/>
          </a:p>
        </p:txBody>
      </p:sp>
      <p:sp>
        <p:nvSpPr>
          <p:cNvPr id="639" name="標題 1"/>
          <p:cNvSpPr txBox="1">
            <a:spLocks noGrp="1"/>
          </p:cNvSpPr>
          <p:nvPr>
            <p:ph type="title"/>
          </p:nvPr>
        </p:nvSpPr>
        <p:spPr>
          <a:xfrm>
            <a:off x="457200" y="26989"/>
            <a:ext cx="8229600" cy="1039813"/>
          </a:xfrm>
          <a:prstGeom prst="rect">
            <a:avLst/>
          </a:prstGeom>
        </p:spPr>
        <p:txBody>
          <a:bodyPr/>
          <a:lstStyle/>
          <a:p>
            <a:r>
              <a:t>Media Software</a:t>
            </a:r>
          </a:p>
        </p:txBody>
      </p:sp>
      <p:sp>
        <p:nvSpPr>
          <p:cNvPr id="640" name="內容版面配置區 2"/>
          <p:cNvSpPr txBox="1">
            <a:spLocks noGrp="1"/>
          </p:cNvSpPr>
          <p:nvPr>
            <p:ph type="body" idx="1"/>
          </p:nvPr>
        </p:nvSpPr>
        <p:spPr>
          <a:prstGeom prst="rect">
            <a:avLst/>
          </a:prstGeom>
        </p:spPr>
        <p:txBody>
          <a:bodyPr/>
          <a:lstStyle/>
          <a:p>
            <a:endParaRPr/>
          </a:p>
        </p:txBody>
      </p:sp>
      <p:sp>
        <p:nvSpPr>
          <p:cNvPr id="641" name="文字版面配置區 4"/>
          <p:cNvSpPr>
            <a:spLocks noGrp="1"/>
          </p:cNvSpPr>
          <p:nvPr>
            <p:ph type="body" idx="21"/>
          </p:nvPr>
        </p:nvSpPr>
        <p:spPr>
          <a:prstGeom prst="rect">
            <a:avLst/>
          </a:prstGeom>
        </p:spPr>
        <p:txBody>
          <a:bodyPr/>
          <a:lstStyle/>
          <a:p>
            <a:endParaRPr/>
          </a:p>
        </p:txBody>
      </p:sp>
      <p:sp>
        <p:nvSpPr>
          <p:cNvPr id="642"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49</a:t>
            </a:r>
          </a:p>
        </p:txBody>
      </p:sp>
      <p:pic>
        <p:nvPicPr>
          <p:cNvPr id="643" name="Picture 2" descr="Picture 2"/>
          <p:cNvPicPr>
            <a:picLocks noChangeAspect="1"/>
          </p:cNvPicPr>
          <p:nvPr/>
        </p:nvPicPr>
        <p:blipFill>
          <a:blip r:embed="rId2">
            <a:extLst/>
          </a:blip>
          <a:srcRect l="21918" t="28075" r="21709" b="15553"/>
          <a:stretch>
            <a:fillRect/>
          </a:stretch>
        </p:blipFill>
        <p:spPr>
          <a:xfrm>
            <a:off x="632904" y="1200366"/>
            <a:ext cx="7273823" cy="3804621"/>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52</a:t>
            </a:fld>
            <a:endParaRPr/>
          </a:p>
        </p:txBody>
      </p:sp>
      <p:sp>
        <p:nvSpPr>
          <p:cNvPr id="646" name="Title 1"/>
          <p:cNvSpPr txBox="1">
            <a:spLocks noGrp="1"/>
          </p:cNvSpPr>
          <p:nvPr>
            <p:ph type="title"/>
          </p:nvPr>
        </p:nvSpPr>
        <p:spPr>
          <a:xfrm>
            <a:off x="45720" y="27714"/>
            <a:ext cx="9052560" cy="1039093"/>
          </a:xfrm>
          <a:prstGeom prst="rect">
            <a:avLst/>
          </a:prstGeom>
        </p:spPr>
        <p:txBody>
          <a:bodyPr/>
          <a:lstStyle/>
          <a:p>
            <a:r>
              <a:t>Communications Applications</a:t>
            </a:r>
          </a:p>
        </p:txBody>
      </p:sp>
      <p:sp>
        <p:nvSpPr>
          <p:cNvPr id="647" name="Content Placeholder 3"/>
          <p:cNvSpPr txBox="1">
            <a:spLocks noGrp="1"/>
          </p:cNvSpPr>
          <p:nvPr>
            <p:ph type="body" idx="1"/>
          </p:nvPr>
        </p:nvSpPr>
        <p:spPr>
          <a:xfrm>
            <a:off x="342902" y="1435100"/>
            <a:ext cx="8250385" cy="4584700"/>
          </a:xfrm>
          <a:prstGeom prst="rect">
            <a:avLst/>
          </a:prstGeom>
        </p:spPr>
        <p:txBody>
          <a:bodyPr/>
          <a:lstStyle/>
          <a:p>
            <a:pPr>
              <a:spcBef>
                <a:spcPts val="100"/>
              </a:spcBef>
            </a:pPr>
            <a:r>
              <a:t>Blog</a:t>
            </a:r>
          </a:p>
          <a:p>
            <a:pPr>
              <a:spcBef>
                <a:spcPts val="100"/>
              </a:spcBef>
            </a:pPr>
            <a:r>
              <a:t>Browser</a:t>
            </a:r>
          </a:p>
          <a:p>
            <a:pPr>
              <a:spcBef>
                <a:spcPts val="100"/>
              </a:spcBef>
            </a:pPr>
            <a:r>
              <a:t>Chat</a:t>
            </a:r>
          </a:p>
          <a:p>
            <a:pPr>
              <a:spcBef>
                <a:spcPts val="100"/>
              </a:spcBef>
            </a:pPr>
            <a:r>
              <a:t>Online Discussion</a:t>
            </a:r>
          </a:p>
          <a:p>
            <a:pPr>
              <a:spcBef>
                <a:spcPts val="100"/>
              </a:spcBef>
            </a:pPr>
            <a:r>
              <a:t>Email</a:t>
            </a:r>
          </a:p>
          <a:p>
            <a:pPr>
              <a:spcBef>
                <a:spcPts val="100"/>
              </a:spcBef>
            </a:pPr>
            <a:r>
              <a:t>File Transfer</a:t>
            </a:r>
          </a:p>
          <a:p>
            <a:pPr>
              <a:spcBef>
                <a:spcPts val="100"/>
              </a:spcBef>
            </a:pPr>
            <a:r>
              <a:t>Internet Phone</a:t>
            </a:r>
          </a:p>
          <a:p>
            <a:pPr>
              <a:spcBef>
                <a:spcPts val="100"/>
              </a:spcBef>
            </a:pPr>
            <a:r>
              <a:t>Internet Messaging</a:t>
            </a:r>
          </a:p>
          <a:p>
            <a:pPr>
              <a:spcBef>
                <a:spcPts val="100"/>
              </a:spcBef>
            </a:pPr>
            <a:r>
              <a:t>Mobile (Text) Messaging</a:t>
            </a:r>
          </a:p>
          <a:p>
            <a:pPr>
              <a:spcBef>
                <a:spcPts val="100"/>
              </a:spcBef>
            </a:pPr>
            <a:r>
              <a:t>Videoconference視訊通話</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9"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650" name="TextBox 9"/>
          <p:cNvSpPr txBox="1">
            <a:spLocks noGrp="1"/>
          </p:cNvSpPr>
          <p:nvPr>
            <p:ph type="sldNum" sz="quarter" idx="4294967295"/>
          </p:nvPr>
        </p:nvSpPr>
        <p:spPr>
          <a:xfrm>
            <a:off x="8445501" y="6477000"/>
            <a:ext cx="255835" cy="2462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53</a:t>
            </a:fld>
            <a:endParaRPr/>
          </a:p>
        </p:txBody>
      </p:sp>
      <p:sp>
        <p:nvSpPr>
          <p:cNvPr id="651" name="標題 1"/>
          <p:cNvSpPr txBox="1">
            <a:spLocks noGrp="1"/>
          </p:cNvSpPr>
          <p:nvPr>
            <p:ph type="title"/>
          </p:nvPr>
        </p:nvSpPr>
        <p:spPr>
          <a:xfrm>
            <a:off x="457200" y="26989"/>
            <a:ext cx="8229600" cy="1039813"/>
          </a:xfrm>
          <a:prstGeom prst="rect">
            <a:avLst/>
          </a:prstGeom>
        </p:spPr>
        <p:txBody>
          <a:bodyPr/>
          <a:lstStyle/>
          <a:p>
            <a:endParaRPr/>
          </a:p>
        </p:txBody>
      </p:sp>
      <p:sp>
        <p:nvSpPr>
          <p:cNvPr id="652" name="內容版面配置區 2"/>
          <p:cNvSpPr txBox="1">
            <a:spLocks noGrp="1"/>
          </p:cNvSpPr>
          <p:nvPr>
            <p:ph type="body" idx="1"/>
          </p:nvPr>
        </p:nvSpPr>
        <p:spPr>
          <a:prstGeom prst="rect">
            <a:avLst/>
          </a:prstGeom>
        </p:spPr>
        <p:txBody>
          <a:bodyPr/>
          <a:lstStyle/>
          <a:p>
            <a:endParaRPr/>
          </a:p>
        </p:txBody>
      </p:sp>
      <p:sp>
        <p:nvSpPr>
          <p:cNvPr id="653" name="文字版面配置區 4"/>
          <p:cNvSpPr>
            <a:spLocks noGrp="1"/>
          </p:cNvSpPr>
          <p:nvPr>
            <p:ph type="body" idx="21"/>
          </p:nvPr>
        </p:nvSpPr>
        <p:spPr>
          <a:prstGeom prst="rect">
            <a:avLst/>
          </a:prstGeom>
        </p:spPr>
        <p:txBody>
          <a:bodyPr/>
          <a:lstStyle/>
          <a:p>
            <a:endParaRPr/>
          </a:p>
        </p:txBody>
      </p:sp>
      <p:sp>
        <p:nvSpPr>
          <p:cNvPr id="654"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50</a:t>
            </a:r>
          </a:p>
        </p:txBody>
      </p:sp>
      <p:pic>
        <p:nvPicPr>
          <p:cNvPr id="655" name="Picture 2" descr="Picture 2"/>
          <p:cNvPicPr>
            <a:picLocks noChangeAspect="1"/>
          </p:cNvPicPr>
          <p:nvPr/>
        </p:nvPicPr>
        <p:blipFill>
          <a:blip r:embed="rId2">
            <a:extLst/>
          </a:blip>
          <a:stretch>
            <a:fillRect/>
          </a:stretch>
        </p:blipFill>
        <p:spPr>
          <a:xfrm>
            <a:off x="-5750" y="0"/>
            <a:ext cx="8779621" cy="6858000"/>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658"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54</a:t>
            </a:fld>
            <a:endParaRPr/>
          </a:p>
        </p:txBody>
      </p:sp>
      <p:sp>
        <p:nvSpPr>
          <p:cNvPr id="659" name="標題 1"/>
          <p:cNvSpPr txBox="1">
            <a:spLocks noGrp="1"/>
          </p:cNvSpPr>
          <p:nvPr>
            <p:ph type="title"/>
          </p:nvPr>
        </p:nvSpPr>
        <p:spPr>
          <a:xfrm>
            <a:off x="457200" y="26989"/>
            <a:ext cx="8229600" cy="1039813"/>
          </a:xfrm>
          <a:prstGeom prst="rect">
            <a:avLst/>
          </a:prstGeom>
        </p:spPr>
        <p:txBody>
          <a:bodyPr/>
          <a:lstStyle/>
          <a:p>
            <a:endParaRPr/>
          </a:p>
        </p:txBody>
      </p:sp>
      <p:sp>
        <p:nvSpPr>
          <p:cNvPr id="660" name="內容版面配置區 2"/>
          <p:cNvSpPr txBox="1">
            <a:spLocks noGrp="1"/>
          </p:cNvSpPr>
          <p:nvPr>
            <p:ph type="body" idx="1"/>
          </p:nvPr>
        </p:nvSpPr>
        <p:spPr>
          <a:prstGeom prst="rect">
            <a:avLst/>
          </a:prstGeom>
        </p:spPr>
        <p:txBody>
          <a:bodyPr/>
          <a:lstStyle/>
          <a:p>
            <a:endParaRPr/>
          </a:p>
        </p:txBody>
      </p:sp>
      <p:sp>
        <p:nvSpPr>
          <p:cNvPr id="661" name="文字版面配置區 4"/>
          <p:cNvSpPr>
            <a:spLocks noGrp="1"/>
          </p:cNvSpPr>
          <p:nvPr>
            <p:ph type="body" idx="21"/>
          </p:nvPr>
        </p:nvSpPr>
        <p:spPr>
          <a:prstGeom prst="rect">
            <a:avLst/>
          </a:prstGeom>
        </p:spPr>
        <p:txBody>
          <a:bodyPr/>
          <a:lstStyle/>
          <a:p>
            <a:endParaRPr/>
          </a:p>
        </p:txBody>
      </p:sp>
      <p:sp>
        <p:nvSpPr>
          <p:cNvPr id="662"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51</a:t>
            </a:r>
          </a:p>
        </p:txBody>
      </p:sp>
      <p:pic>
        <p:nvPicPr>
          <p:cNvPr id="663" name="Picture 2" descr="Picture 2"/>
          <p:cNvPicPr>
            <a:picLocks noChangeAspect="1"/>
          </p:cNvPicPr>
          <p:nvPr/>
        </p:nvPicPr>
        <p:blipFill>
          <a:blip r:embed="rId2">
            <a:extLst/>
          </a:blip>
          <a:stretch>
            <a:fillRect/>
          </a:stretch>
        </p:blipFill>
        <p:spPr>
          <a:xfrm>
            <a:off x="-3" y="12701"/>
            <a:ext cx="9144004" cy="5835895"/>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666"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55</a:t>
            </a:fld>
            <a:endParaRPr/>
          </a:p>
        </p:txBody>
      </p:sp>
      <p:sp>
        <p:nvSpPr>
          <p:cNvPr id="667" name="標題 1"/>
          <p:cNvSpPr txBox="1">
            <a:spLocks noGrp="1"/>
          </p:cNvSpPr>
          <p:nvPr>
            <p:ph type="title"/>
          </p:nvPr>
        </p:nvSpPr>
        <p:spPr>
          <a:xfrm>
            <a:off x="457200" y="26989"/>
            <a:ext cx="8229600" cy="1039813"/>
          </a:xfrm>
          <a:prstGeom prst="rect">
            <a:avLst/>
          </a:prstGeom>
        </p:spPr>
        <p:txBody>
          <a:bodyPr/>
          <a:lstStyle/>
          <a:p>
            <a:endParaRPr/>
          </a:p>
        </p:txBody>
      </p:sp>
      <p:sp>
        <p:nvSpPr>
          <p:cNvPr id="668" name="內容版面配置區 2"/>
          <p:cNvSpPr txBox="1">
            <a:spLocks noGrp="1"/>
          </p:cNvSpPr>
          <p:nvPr>
            <p:ph type="body" idx="1"/>
          </p:nvPr>
        </p:nvSpPr>
        <p:spPr>
          <a:prstGeom prst="rect">
            <a:avLst/>
          </a:prstGeom>
        </p:spPr>
        <p:txBody>
          <a:bodyPr/>
          <a:lstStyle/>
          <a:p>
            <a:endParaRPr/>
          </a:p>
        </p:txBody>
      </p:sp>
      <p:sp>
        <p:nvSpPr>
          <p:cNvPr id="669" name="文字版面配置區 4"/>
          <p:cNvSpPr>
            <a:spLocks noGrp="1"/>
          </p:cNvSpPr>
          <p:nvPr>
            <p:ph type="body" idx="21"/>
          </p:nvPr>
        </p:nvSpPr>
        <p:spPr>
          <a:prstGeom prst="rect">
            <a:avLst/>
          </a:prstGeom>
        </p:spPr>
        <p:txBody>
          <a:bodyPr/>
          <a:lstStyle/>
          <a:p>
            <a:endParaRPr/>
          </a:p>
        </p:txBody>
      </p:sp>
      <p:sp>
        <p:nvSpPr>
          <p:cNvPr id="670"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52</a:t>
            </a:r>
          </a:p>
        </p:txBody>
      </p:sp>
      <p:pic>
        <p:nvPicPr>
          <p:cNvPr id="671" name="Picture 2" descr="Picture 2"/>
          <p:cNvPicPr>
            <a:picLocks noChangeAspect="1"/>
          </p:cNvPicPr>
          <p:nvPr/>
        </p:nvPicPr>
        <p:blipFill>
          <a:blip r:embed="rId2">
            <a:extLst/>
          </a:blip>
          <a:stretch>
            <a:fillRect/>
          </a:stretch>
        </p:blipFill>
        <p:spPr>
          <a:xfrm>
            <a:off x="0" y="-23004"/>
            <a:ext cx="8458200" cy="6841906"/>
          </a:xfrm>
          <a:prstGeom prst="rect">
            <a:avLst/>
          </a:prstGeom>
          <a:ln w="12700">
            <a:miter lim="400000"/>
          </a:ln>
        </p:spPr>
      </p:pic>
      <p:sp>
        <p:nvSpPr>
          <p:cNvPr id="672" name="網路釣魚"/>
          <p:cNvSpPr txBox="1"/>
          <p:nvPr/>
        </p:nvSpPr>
        <p:spPr>
          <a:xfrm>
            <a:off x="3464904" y="342425"/>
            <a:ext cx="1015659"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t>網路釣魚</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56</a:t>
            </a:fld>
            <a:endParaRPr/>
          </a:p>
        </p:txBody>
      </p:sp>
      <p:sp>
        <p:nvSpPr>
          <p:cNvPr id="675" name="Title 1"/>
          <p:cNvSpPr txBox="1">
            <a:spLocks noGrp="1"/>
          </p:cNvSpPr>
          <p:nvPr>
            <p:ph type="title"/>
          </p:nvPr>
        </p:nvSpPr>
        <p:spPr>
          <a:xfrm>
            <a:off x="45720" y="27714"/>
            <a:ext cx="9052560" cy="1039093"/>
          </a:xfrm>
          <a:prstGeom prst="rect">
            <a:avLst/>
          </a:prstGeom>
        </p:spPr>
        <p:txBody>
          <a:bodyPr/>
          <a:lstStyle/>
          <a:p>
            <a:r>
              <a:t>Personal Interest Applications</a:t>
            </a:r>
          </a:p>
        </p:txBody>
      </p:sp>
      <p:sp>
        <p:nvSpPr>
          <p:cNvPr id="676" name="Content Placeholder 2"/>
          <p:cNvSpPr txBox="1">
            <a:spLocks noGrp="1"/>
          </p:cNvSpPr>
          <p:nvPr>
            <p:ph type="body" idx="1"/>
          </p:nvPr>
        </p:nvSpPr>
        <p:spPr>
          <a:xfrm>
            <a:off x="342902" y="1435100"/>
            <a:ext cx="8250385" cy="4584700"/>
          </a:xfrm>
          <a:prstGeom prst="rect">
            <a:avLst/>
          </a:prstGeom>
        </p:spPr>
        <p:txBody>
          <a:bodyPr/>
          <a:lstStyle/>
          <a:p>
            <a:r>
              <a:t>Lifestyle applications</a:t>
            </a:r>
          </a:p>
          <a:p>
            <a:r>
              <a:t>Medical applications</a:t>
            </a:r>
          </a:p>
          <a:p>
            <a:r>
              <a:t>Entertainment applications</a:t>
            </a:r>
          </a:p>
          <a:p>
            <a:r>
              <a:t>Convenience applications</a:t>
            </a:r>
          </a:p>
          <a:p>
            <a:r>
              <a:t>Education applications</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57</a:t>
            </a:fld>
            <a:endParaRPr/>
          </a:p>
        </p:txBody>
      </p:sp>
      <p:sp>
        <p:nvSpPr>
          <p:cNvPr id="679" name="Title 1"/>
          <p:cNvSpPr txBox="1">
            <a:spLocks noGrp="1"/>
          </p:cNvSpPr>
          <p:nvPr>
            <p:ph type="title"/>
          </p:nvPr>
        </p:nvSpPr>
        <p:spPr>
          <a:xfrm>
            <a:off x="45720" y="27714"/>
            <a:ext cx="9052560" cy="1039093"/>
          </a:xfrm>
          <a:prstGeom prst="rect">
            <a:avLst/>
          </a:prstGeom>
        </p:spPr>
        <p:txBody>
          <a:bodyPr/>
          <a:lstStyle/>
          <a:p>
            <a:r>
              <a:t>Security Applications</a:t>
            </a:r>
          </a:p>
        </p:txBody>
      </p:sp>
      <p:sp>
        <p:nvSpPr>
          <p:cNvPr id="680" name="Firewall…"/>
          <p:cNvSpPr txBox="1"/>
          <p:nvPr/>
        </p:nvSpPr>
        <p:spPr>
          <a:xfrm>
            <a:off x="930062" y="1658197"/>
            <a:ext cx="2236506" cy="923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180472" indent="-180472">
              <a:buSzPct val="100000"/>
              <a:buChar char="-"/>
              <a:defRPr b="1"/>
            </a:pPr>
            <a:r>
              <a:t>Firewall</a:t>
            </a:r>
          </a:p>
          <a:p>
            <a:pPr marL="180472" indent="-180472">
              <a:buSzPct val="100000"/>
              <a:buChar char="-"/>
              <a:defRPr b="1">
                <a:latin typeface="Arial"/>
                <a:ea typeface="Arial"/>
                <a:cs typeface="Arial"/>
                <a:sym typeface="Arial"/>
              </a:defRPr>
            </a:pPr>
            <a:r>
              <a:t>antivirus program</a:t>
            </a:r>
          </a:p>
          <a:p>
            <a:pPr marL="180472" indent="-180472">
              <a:buSzPct val="100000"/>
              <a:buChar char="-"/>
              <a:defRPr b="1">
                <a:latin typeface="Arial"/>
                <a:ea typeface="Arial"/>
                <a:cs typeface="Arial"/>
                <a:sym typeface="Arial"/>
              </a:defRPr>
            </a:pPr>
            <a:r>
              <a:t>…</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58</a:t>
            </a:fld>
            <a:endParaRPr/>
          </a:p>
        </p:txBody>
      </p:sp>
      <p:sp>
        <p:nvSpPr>
          <p:cNvPr id="683" name="Content Placeholder 2"/>
          <p:cNvSpPr txBox="1">
            <a:spLocks noGrp="1"/>
          </p:cNvSpPr>
          <p:nvPr>
            <p:ph type="body" sz="quarter" idx="1"/>
          </p:nvPr>
        </p:nvSpPr>
        <p:spPr>
          <a:xfrm>
            <a:off x="228600" y="-1"/>
            <a:ext cx="8743950" cy="1143001"/>
          </a:xfrm>
          <a:prstGeom prst="rect">
            <a:avLst/>
          </a:prstGeom>
        </p:spPr>
        <p:txBody>
          <a:bodyPr>
            <a:normAutofit lnSpcReduction="10000"/>
          </a:bodyPr>
          <a:lstStyle/>
          <a:p>
            <a:pPr marL="460375" indent="-460375">
              <a:spcBef>
                <a:spcPts val="500"/>
              </a:spcBef>
              <a:buClr>
                <a:srgbClr val="8A288F"/>
              </a:buClr>
              <a:buSzPct val="100000"/>
              <a:buFont typeface="Arial"/>
              <a:buChar char="•"/>
              <a:defRPr sz="2400"/>
            </a:pPr>
            <a:r>
              <a:t>A </a:t>
            </a:r>
            <a:r>
              <a:rPr b="1"/>
              <a:t>personal firewall </a:t>
            </a:r>
            <a:r>
              <a:t>is a security tool that detects and protects a personal computer and its data from unauthorized intrusions</a:t>
            </a:r>
          </a:p>
        </p:txBody>
      </p:sp>
      <p:pic>
        <p:nvPicPr>
          <p:cNvPr id="684" name="Picture 2" descr="Picture 2"/>
          <p:cNvPicPr>
            <a:picLocks noGrp="1" noChangeAspect="1"/>
          </p:cNvPicPr>
          <p:nvPr>
            <p:ph type="pic" idx="21"/>
          </p:nvPr>
        </p:nvPicPr>
        <p:blipFill>
          <a:blip r:embed="rId2">
            <a:extLst/>
          </a:blip>
          <a:stretch>
            <a:fillRect/>
          </a:stretch>
        </p:blipFill>
        <p:spPr>
          <a:xfrm>
            <a:off x="1668409" y="1219200"/>
            <a:ext cx="4704740" cy="4419600"/>
          </a:xfrm>
          <a:prstGeom prst="rect">
            <a:avLst/>
          </a:prstGeom>
        </p:spPr>
      </p:pic>
      <p:sp>
        <p:nvSpPr>
          <p:cNvPr id="685" name="Content Placeholder 4"/>
          <p:cNvSpPr txBox="1"/>
          <p:nvPr/>
        </p:nvSpPr>
        <p:spPr>
          <a:xfrm>
            <a:off x="426719" y="5562600"/>
            <a:ext cx="8366760" cy="76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spcBef>
                <a:spcPts val="400"/>
              </a:spcBef>
              <a:defRPr b="1">
                <a:latin typeface="Arial"/>
                <a:ea typeface="Arial"/>
                <a:cs typeface="Arial"/>
                <a:sym typeface="Arial"/>
              </a:defRPr>
            </a:pPr>
            <a:r>
              <a:t>Figure 4-24 This personal firewall detected a threat to the computer and</a:t>
            </a:r>
            <a:endParaRPr sz="1400"/>
          </a:p>
          <a:p>
            <a:pPr>
              <a:spcBef>
                <a:spcPts val="400"/>
              </a:spcBef>
              <a:defRPr>
                <a:latin typeface="Arial"/>
                <a:ea typeface="Arial"/>
                <a:cs typeface="Arial"/>
                <a:sym typeface="Arial"/>
              </a:defRPr>
            </a:pPr>
            <a:r>
              <a:t>provided a means to remove the threat.</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59</a:t>
            </a:fld>
            <a:endParaRPr/>
          </a:p>
        </p:txBody>
      </p:sp>
      <p:sp>
        <p:nvSpPr>
          <p:cNvPr id="688" name="Content Placeholder 2"/>
          <p:cNvSpPr txBox="1">
            <a:spLocks noGrp="1"/>
          </p:cNvSpPr>
          <p:nvPr>
            <p:ph type="body" sz="quarter" idx="1"/>
          </p:nvPr>
        </p:nvSpPr>
        <p:spPr>
          <a:xfrm>
            <a:off x="304802" y="0"/>
            <a:ext cx="8587597" cy="1219200"/>
          </a:xfrm>
          <a:prstGeom prst="rect">
            <a:avLst/>
          </a:prstGeom>
        </p:spPr>
        <p:txBody>
          <a:bodyPr/>
          <a:lstStyle/>
          <a:p>
            <a:pPr marL="460375" indent="-460375">
              <a:spcBef>
                <a:spcPts val="500"/>
              </a:spcBef>
              <a:buClr>
                <a:srgbClr val="8A288F"/>
              </a:buClr>
              <a:buSzPct val="100000"/>
              <a:buFont typeface="Arial"/>
              <a:buChar char="•"/>
              <a:defRPr sz="2400"/>
            </a:pPr>
            <a:r>
              <a:t>An </a:t>
            </a:r>
            <a:r>
              <a:rPr b="1"/>
              <a:t>antivirus program </a:t>
            </a:r>
            <a:r>
              <a:t>protects a computer against viruses by identifying and removing any computer viruses found in memory, on storage media, or on incoming files</a:t>
            </a:r>
          </a:p>
        </p:txBody>
      </p:sp>
      <p:pic>
        <p:nvPicPr>
          <p:cNvPr id="689" name="Picture 2" descr="Picture 2"/>
          <p:cNvPicPr>
            <a:picLocks noGrp="1" noChangeAspect="1"/>
          </p:cNvPicPr>
          <p:nvPr>
            <p:ph type="pic" idx="21"/>
          </p:nvPr>
        </p:nvPicPr>
        <p:blipFill>
          <a:blip r:embed="rId2">
            <a:extLst/>
          </a:blip>
          <a:stretch>
            <a:fillRect/>
          </a:stretch>
        </p:blipFill>
        <p:spPr>
          <a:xfrm>
            <a:off x="1142958" y="1143000"/>
            <a:ext cx="5410245" cy="4568996"/>
          </a:xfrm>
          <a:prstGeom prst="rect">
            <a:avLst/>
          </a:prstGeom>
        </p:spPr>
      </p:pic>
      <p:sp>
        <p:nvSpPr>
          <p:cNvPr id="690" name="Content Placeholder 7"/>
          <p:cNvSpPr txBox="1"/>
          <p:nvPr/>
        </p:nvSpPr>
        <p:spPr>
          <a:xfrm>
            <a:off x="274320" y="5638802"/>
            <a:ext cx="8671560" cy="69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92500"/>
          </a:bodyPr>
          <a:lstStyle/>
          <a:p>
            <a:pPr>
              <a:spcBef>
                <a:spcPts val="400"/>
              </a:spcBef>
              <a:defRPr b="1">
                <a:latin typeface="Arial"/>
                <a:ea typeface="Arial"/>
                <a:cs typeface="Arial"/>
                <a:sym typeface="Arial"/>
              </a:defRPr>
            </a:pPr>
            <a:r>
              <a:t>Figure 4-25 An antivirus program scans memory, media, and incoming email messages and attachments for viruses and attempts to remove any viruses it finds.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Box 9"/>
          <p:cNvSpPr txBox="1">
            <a:spLocks noGrp="1"/>
          </p:cNvSpPr>
          <p:nvPr>
            <p:ph type="sldNum" sz="quarter" idx="4294967295"/>
          </p:nvPr>
        </p:nvSpPr>
        <p:spPr>
          <a:xfrm>
            <a:off x="8445500" y="6477000"/>
            <a:ext cx="174083" cy="2462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a:t>
            </a:fld>
            <a:endParaRPr/>
          </a:p>
        </p:txBody>
      </p:sp>
      <p:sp>
        <p:nvSpPr>
          <p:cNvPr id="377" name="Title 1"/>
          <p:cNvSpPr txBox="1">
            <a:spLocks noGrp="1"/>
          </p:cNvSpPr>
          <p:nvPr>
            <p:ph type="title"/>
          </p:nvPr>
        </p:nvSpPr>
        <p:spPr>
          <a:xfrm>
            <a:off x="45720" y="27714"/>
            <a:ext cx="9052560" cy="1039093"/>
          </a:xfrm>
          <a:prstGeom prst="rect">
            <a:avLst/>
          </a:prstGeom>
        </p:spPr>
        <p:txBody>
          <a:bodyPr/>
          <a:lstStyle/>
          <a:p>
            <a:r>
              <a:t>Programs and Apps (1 of 5)</a:t>
            </a:r>
          </a:p>
        </p:txBody>
      </p:sp>
      <p:sp>
        <p:nvSpPr>
          <p:cNvPr id="378" name="Content Placeholder 2"/>
          <p:cNvSpPr txBox="1">
            <a:spLocks noGrp="1"/>
          </p:cNvSpPr>
          <p:nvPr>
            <p:ph type="body" idx="1"/>
          </p:nvPr>
        </p:nvSpPr>
        <p:spPr>
          <a:xfrm>
            <a:off x="228601" y="1295400"/>
            <a:ext cx="8686801" cy="4876800"/>
          </a:xfrm>
          <a:prstGeom prst="rect">
            <a:avLst/>
          </a:prstGeom>
        </p:spPr>
        <p:txBody>
          <a:bodyPr/>
          <a:lstStyle/>
          <a:p>
            <a:pPr>
              <a:lnSpc>
                <a:spcPct val="108000"/>
              </a:lnSpc>
              <a:spcBef>
                <a:spcPts val="500"/>
              </a:spcBef>
              <a:defRPr sz="2300"/>
            </a:pPr>
            <a:r>
              <a:t>A </a:t>
            </a:r>
            <a:r>
              <a:rPr b="1"/>
              <a:t>program</a:t>
            </a:r>
            <a:r>
              <a:t>, or </a:t>
            </a:r>
            <a:r>
              <a:rPr b="1"/>
              <a:t>software</a:t>
            </a:r>
            <a:r>
              <a:t>, consists of a series of related instructions, organized for a common purpose, that tells the computer what tasks to perform and how to perform them.</a:t>
            </a:r>
          </a:p>
          <a:p>
            <a:pPr>
              <a:lnSpc>
                <a:spcPct val="108000"/>
              </a:lnSpc>
              <a:spcBef>
                <a:spcPts val="500"/>
              </a:spcBef>
              <a:defRPr sz="2300"/>
            </a:pPr>
            <a:r>
              <a:t>An </a:t>
            </a:r>
            <a:r>
              <a:rPr b="1"/>
              <a:t>application</a:t>
            </a:r>
            <a:r>
              <a:t>, or </a:t>
            </a:r>
            <a:r>
              <a:rPr b="1"/>
              <a:t>app</a:t>
            </a:r>
            <a:r>
              <a:t>, sometimes called application software, consists of programs designed to make users more productive and/or assist them with personal tasks.</a:t>
            </a:r>
          </a:p>
          <a:p>
            <a:pPr>
              <a:lnSpc>
                <a:spcPct val="108000"/>
              </a:lnSpc>
              <a:spcBef>
                <a:spcPts val="500"/>
              </a:spcBef>
              <a:defRPr sz="2300"/>
            </a:pPr>
            <a:r>
              <a:t>An operating system is a set of programs that coordinates all the activities among computer or mobile device hardware:</a:t>
            </a:r>
          </a:p>
          <a:p>
            <a:pPr marL="914400" lvl="1" indent="-457200">
              <a:lnSpc>
                <a:spcPct val="108000"/>
              </a:lnSpc>
              <a:spcBef>
                <a:spcPts val="400"/>
              </a:spcBef>
              <a:defRPr sz="2000"/>
            </a:pPr>
            <a:r>
              <a:t>Tools and utilities</a:t>
            </a:r>
          </a:p>
          <a:p>
            <a:pPr marL="914400" lvl="1" indent="-457200">
              <a:lnSpc>
                <a:spcPct val="108000"/>
              </a:lnSpc>
              <a:spcBef>
                <a:spcPts val="400"/>
              </a:spcBef>
              <a:defRPr sz="2000"/>
            </a:pPr>
            <a:r>
              <a:t>System software</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60</a:t>
            </a:fld>
            <a:endParaRPr/>
          </a:p>
        </p:txBody>
      </p:sp>
      <p:sp>
        <p:nvSpPr>
          <p:cNvPr id="693" name="Title 1"/>
          <p:cNvSpPr txBox="1">
            <a:spLocks noGrp="1"/>
          </p:cNvSpPr>
          <p:nvPr>
            <p:ph type="title"/>
          </p:nvPr>
        </p:nvSpPr>
        <p:spPr>
          <a:xfrm>
            <a:off x="57150" y="27714"/>
            <a:ext cx="9052560" cy="1039093"/>
          </a:xfrm>
          <a:prstGeom prst="rect">
            <a:avLst/>
          </a:prstGeom>
        </p:spPr>
        <p:txBody>
          <a:bodyPr/>
          <a:lstStyle/>
          <a:p>
            <a:r>
              <a:t>Security Tools (slide 3 of 5)</a:t>
            </a:r>
          </a:p>
        </p:txBody>
      </p:sp>
      <p:sp>
        <p:nvSpPr>
          <p:cNvPr id="694" name="Content Placeholder 2"/>
          <p:cNvSpPr txBox="1">
            <a:spLocks noGrp="1"/>
          </p:cNvSpPr>
          <p:nvPr>
            <p:ph type="body" idx="1"/>
          </p:nvPr>
        </p:nvSpPr>
        <p:spPr>
          <a:xfrm>
            <a:off x="342902" y="1435100"/>
            <a:ext cx="8250385" cy="4584700"/>
          </a:xfrm>
          <a:prstGeom prst="rect">
            <a:avLst/>
          </a:prstGeom>
        </p:spPr>
        <p:txBody>
          <a:bodyPr/>
          <a:lstStyle/>
          <a:p>
            <a:r>
              <a:t>Spyware is a type of program placed on a computer or mobile device without the user’s knowledge that secretly collects information about the user and then communicates the information it collects to some outside source while the user is online</a:t>
            </a:r>
          </a:p>
          <a:p>
            <a:r>
              <a:t>Adware is a type of program that displays an online advertisement in a banner or pop-up or pop-under window on webpages, email messages, or other Internet services</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61</a:t>
            </a:fld>
            <a:endParaRPr/>
          </a:p>
        </p:txBody>
      </p:sp>
      <p:sp>
        <p:nvSpPr>
          <p:cNvPr id="697" name="Title 1"/>
          <p:cNvSpPr txBox="1">
            <a:spLocks noGrp="1"/>
          </p:cNvSpPr>
          <p:nvPr>
            <p:ph type="title"/>
          </p:nvPr>
        </p:nvSpPr>
        <p:spPr>
          <a:xfrm>
            <a:off x="45720" y="27714"/>
            <a:ext cx="9052560" cy="1039093"/>
          </a:xfrm>
          <a:prstGeom prst="rect">
            <a:avLst/>
          </a:prstGeom>
        </p:spPr>
        <p:txBody>
          <a:bodyPr/>
          <a:lstStyle/>
          <a:p>
            <a:r>
              <a:t>Security Tools (slide 4 of 5)</a:t>
            </a:r>
          </a:p>
        </p:txBody>
      </p:sp>
      <p:sp>
        <p:nvSpPr>
          <p:cNvPr id="698" name="Content Placeholder 4"/>
          <p:cNvSpPr txBox="1">
            <a:spLocks noGrp="1"/>
          </p:cNvSpPr>
          <p:nvPr>
            <p:ph type="body" idx="1"/>
          </p:nvPr>
        </p:nvSpPr>
        <p:spPr>
          <a:xfrm>
            <a:off x="342902" y="1435100"/>
            <a:ext cx="8250385" cy="4584700"/>
          </a:xfrm>
          <a:prstGeom prst="rect">
            <a:avLst/>
          </a:prstGeom>
        </p:spPr>
        <p:txBody>
          <a:bodyPr/>
          <a:lstStyle/>
          <a:p>
            <a:r>
              <a:t>A </a:t>
            </a:r>
            <a:r>
              <a:rPr b="1"/>
              <a:t>spyware remover </a:t>
            </a:r>
            <a:r>
              <a:t>is a type of program that detects and deletes spyware and similar programs</a:t>
            </a:r>
          </a:p>
          <a:p>
            <a:r>
              <a:t>An </a:t>
            </a:r>
            <a:r>
              <a:rPr b="1"/>
              <a:t>adware remover </a:t>
            </a:r>
            <a:r>
              <a:t>is a program that detects and deletes adware</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62</a:t>
            </a:fld>
            <a:endParaRPr/>
          </a:p>
        </p:txBody>
      </p:sp>
      <p:sp>
        <p:nvSpPr>
          <p:cNvPr id="701" name="Title 1"/>
          <p:cNvSpPr txBox="1">
            <a:spLocks noGrp="1"/>
          </p:cNvSpPr>
          <p:nvPr>
            <p:ph type="title"/>
          </p:nvPr>
        </p:nvSpPr>
        <p:spPr>
          <a:xfrm>
            <a:off x="45720" y="27714"/>
            <a:ext cx="9052560" cy="1039093"/>
          </a:xfrm>
          <a:prstGeom prst="rect">
            <a:avLst/>
          </a:prstGeom>
        </p:spPr>
        <p:txBody>
          <a:bodyPr/>
          <a:lstStyle/>
          <a:p>
            <a:r>
              <a:t>Security Tools (slide 5 of 5)</a:t>
            </a:r>
          </a:p>
        </p:txBody>
      </p:sp>
      <p:sp>
        <p:nvSpPr>
          <p:cNvPr id="702" name="Content Placeholder 2"/>
          <p:cNvSpPr txBox="1">
            <a:spLocks noGrp="1"/>
          </p:cNvSpPr>
          <p:nvPr>
            <p:ph type="body" idx="1"/>
          </p:nvPr>
        </p:nvSpPr>
        <p:spPr>
          <a:xfrm>
            <a:off x="342902" y="1435100"/>
            <a:ext cx="8250385" cy="4584700"/>
          </a:xfrm>
          <a:prstGeom prst="rect">
            <a:avLst/>
          </a:prstGeom>
        </p:spPr>
        <p:txBody>
          <a:bodyPr/>
          <a:lstStyle/>
          <a:p>
            <a:pPr>
              <a:defRPr b="1"/>
            </a:pPr>
            <a:r>
              <a:t>Anti-spam programs</a:t>
            </a:r>
          </a:p>
          <a:p>
            <a:pPr>
              <a:defRPr b="1"/>
            </a:pPr>
            <a:r>
              <a:t>Web filtering software</a:t>
            </a:r>
          </a:p>
          <a:p>
            <a:pPr>
              <a:defRPr b="1"/>
            </a:pPr>
            <a:r>
              <a:t>Phishing filters</a:t>
            </a:r>
          </a:p>
          <a:p>
            <a:pPr>
              <a:defRPr b="1"/>
            </a:pPr>
            <a:r>
              <a:t>Pop-up and pop-under blockers</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63</a:t>
            </a:fld>
            <a:endParaRPr/>
          </a:p>
        </p:txBody>
      </p:sp>
      <p:sp>
        <p:nvSpPr>
          <p:cNvPr id="705" name="Content Placeholder 2"/>
          <p:cNvSpPr txBox="1">
            <a:spLocks noGrp="1"/>
          </p:cNvSpPr>
          <p:nvPr>
            <p:ph type="body" sz="quarter" idx="1"/>
          </p:nvPr>
        </p:nvSpPr>
        <p:spPr>
          <a:xfrm>
            <a:off x="457200" y="-9525"/>
            <a:ext cx="8401026" cy="914400"/>
          </a:xfrm>
          <a:prstGeom prst="rect">
            <a:avLst/>
          </a:prstGeom>
        </p:spPr>
        <p:txBody>
          <a:bodyPr/>
          <a:lstStyle/>
          <a:p>
            <a:pPr marL="460375" indent="-460375">
              <a:spcBef>
                <a:spcPts val="500"/>
              </a:spcBef>
              <a:buClr>
                <a:srgbClr val="8A288F"/>
              </a:buClr>
              <a:buSzPct val="100000"/>
              <a:buFont typeface="Arial"/>
              <a:buChar char="•"/>
              <a:defRPr sz="2400"/>
            </a:pPr>
            <a:r>
              <a:t>A </a:t>
            </a:r>
            <a:r>
              <a:rPr b="1"/>
              <a:t>file manager </a:t>
            </a:r>
            <a:r>
              <a:t>is a tool that performs functions related to file management</a:t>
            </a:r>
          </a:p>
        </p:txBody>
      </p:sp>
      <p:pic>
        <p:nvPicPr>
          <p:cNvPr id="706" name="Picture 2" descr="Picture 2"/>
          <p:cNvPicPr>
            <a:picLocks noGrp="1" noChangeAspect="1"/>
          </p:cNvPicPr>
          <p:nvPr>
            <p:ph type="pic" idx="21"/>
          </p:nvPr>
        </p:nvPicPr>
        <p:blipFill>
          <a:blip r:embed="rId2">
            <a:extLst/>
          </a:blip>
          <a:stretch>
            <a:fillRect/>
          </a:stretch>
        </p:blipFill>
        <p:spPr>
          <a:xfrm>
            <a:off x="-3301" y="762002"/>
            <a:ext cx="6937503" cy="4857247"/>
          </a:xfrm>
          <a:prstGeom prst="rect">
            <a:avLst/>
          </a:prstGeom>
        </p:spPr>
      </p:pic>
      <p:sp>
        <p:nvSpPr>
          <p:cNvPr id="707" name="Content Placeholder 4"/>
          <p:cNvSpPr txBox="1"/>
          <p:nvPr/>
        </p:nvSpPr>
        <p:spPr>
          <a:xfrm>
            <a:off x="-30480" y="5562600"/>
            <a:ext cx="9433561" cy="83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a:spcBef>
                <a:spcPts val="400"/>
              </a:spcBef>
              <a:defRPr b="1">
                <a:latin typeface="Arial"/>
                <a:ea typeface="Arial"/>
                <a:cs typeface="Arial"/>
                <a:sym typeface="Arial"/>
              </a:defRPr>
            </a:pPr>
            <a:r>
              <a:t>Figure 4-27 With a file manager, you can view folders and different types of files containing documents, photos, and music. In this case, thumbnails of photos are displayed.</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64</a:t>
            </a:fld>
            <a:endParaRPr/>
          </a:p>
        </p:txBody>
      </p:sp>
      <p:sp>
        <p:nvSpPr>
          <p:cNvPr id="710" name="Content Placeholder 6"/>
          <p:cNvSpPr txBox="1">
            <a:spLocks noGrp="1"/>
          </p:cNvSpPr>
          <p:nvPr>
            <p:ph type="body" sz="half" idx="1"/>
          </p:nvPr>
        </p:nvSpPr>
        <p:spPr>
          <a:xfrm>
            <a:off x="76201" y="19050"/>
            <a:ext cx="8858251" cy="1524000"/>
          </a:xfrm>
          <a:prstGeom prst="rect">
            <a:avLst/>
          </a:prstGeom>
        </p:spPr>
        <p:txBody>
          <a:bodyPr>
            <a:normAutofit lnSpcReduction="10000"/>
          </a:bodyPr>
          <a:lstStyle/>
          <a:p>
            <a:pPr marL="460375" indent="-460375">
              <a:spcBef>
                <a:spcPts val="500"/>
              </a:spcBef>
              <a:buClr>
                <a:srgbClr val="8A288F"/>
              </a:buClr>
              <a:buSzPct val="100000"/>
              <a:buFont typeface="Arial"/>
              <a:buChar char="•"/>
              <a:defRPr sz="2400"/>
            </a:pPr>
            <a:r>
              <a:t>A </a:t>
            </a:r>
            <a:r>
              <a:rPr b="1"/>
              <a:t>search tool </a:t>
            </a:r>
            <a:r>
              <a:t>is a program, usually included with an operating system, that attempts to locate a file, contact, calendar event, app, or any other item stored on your computer or mobile device based on criteria you specify</a:t>
            </a:r>
          </a:p>
        </p:txBody>
      </p:sp>
      <p:pic>
        <p:nvPicPr>
          <p:cNvPr id="711" name="Picture 2" descr="Picture 2"/>
          <p:cNvPicPr>
            <a:picLocks noGrp="1" noChangeAspect="1"/>
          </p:cNvPicPr>
          <p:nvPr>
            <p:ph type="pic" idx="21"/>
          </p:nvPr>
        </p:nvPicPr>
        <p:blipFill>
          <a:blip r:embed="rId2">
            <a:extLst/>
          </a:blip>
          <a:stretch>
            <a:fillRect/>
          </a:stretch>
        </p:blipFill>
        <p:spPr>
          <a:xfrm>
            <a:off x="2141958" y="1524002"/>
            <a:ext cx="3268242" cy="4150513"/>
          </a:xfrm>
          <a:prstGeom prst="rect">
            <a:avLst/>
          </a:prstGeom>
        </p:spPr>
      </p:pic>
      <p:sp>
        <p:nvSpPr>
          <p:cNvPr id="712" name="Content Placeholder 5"/>
          <p:cNvSpPr txBox="1"/>
          <p:nvPr/>
        </p:nvSpPr>
        <p:spPr>
          <a:xfrm>
            <a:off x="350520" y="5638802"/>
            <a:ext cx="8442960" cy="69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spcBef>
                <a:spcPts val="400"/>
              </a:spcBef>
              <a:defRPr b="1">
                <a:latin typeface="Arial"/>
                <a:ea typeface="Arial"/>
                <a:cs typeface="Arial"/>
                <a:sym typeface="Arial"/>
              </a:defRPr>
            </a:pPr>
            <a:r>
              <a:t>Figure 4-28 Search tools locate apps, folders, files, settings, and other items on your device or the web that match a search criteria</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頁尾版面配置區 4"/>
          <p:cNvSpPr txBox="1"/>
          <p:nvPr/>
        </p:nvSpPr>
        <p:spPr>
          <a:xfrm>
            <a:off x="2788920" y="64008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715"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65</a:t>
            </a:fld>
            <a:endParaRPr/>
          </a:p>
        </p:txBody>
      </p:sp>
      <p:sp>
        <p:nvSpPr>
          <p:cNvPr id="716" name="標題 1"/>
          <p:cNvSpPr txBox="1">
            <a:spLocks noGrp="1"/>
          </p:cNvSpPr>
          <p:nvPr>
            <p:ph type="title"/>
          </p:nvPr>
        </p:nvSpPr>
        <p:spPr>
          <a:xfrm>
            <a:off x="457200" y="26989"/>
            <a:ext cx="8229600" cy="1039813"/>
          </a:xfrm>
          <a:prstGeom prst="rect">
            <a:avLst/>
          </a:prstGeom>
        </p:spPr>
        <p:txBody>
          <a:bodyPr/>
          <a:lstStyle/>
          <a:p>
            <a:endParaRPr/>
          </a:p>
        </p:txBody>
      </p:sp>
      <p:sp>
        <p:nvSpPr>
          <p:cNvPr id="717" name="內容版面配置區 2"/>
          <p:cNvSpPr txBox="1">
            <a:spLocks noGrp="1"/>
          </p:cNvSpPr>
          <p:nvPr>
            <p:ph type="body" sz="half" idx="1"/>
          </p:nvPr>
        </p:nvSpPr>
        <p:spPr>
          <a:xfrm>
            <a:off x="457200" y="1600202"/>
            <a:ext cx="4038600" cy="4525963"/>
          </a:xfrm>
          <a:prstGeom prst="rect">
            <a:avLst/>
          </a:prstGeom>
        </p:spPr>
        <p:txBody>
          <a:bodyPr/>
          <a:lstStyle/>
          <a:p>
            <a:endParaRPr/>
          </a:p>
        </p:txBody>
      </p:sp>
      <p:sp>
        <p:nvSpPr>
          <p:cNvPr id="718" name="文字版面配置區 5"/>
          <p:cNvSpPr>
            <a:spLocks noGrp="1"/>
          </p:cNvSpPr>
          <p:nvPr>
            <p:ph type="body" idx="21"/>
          </p:nvPr>
        </p:nvSpPr>
        <p:spPr>
          <a:prstGeom prst="rect">
            <a:avLst/>
          </a:prstGeom>
        </p:spPr>
        <p:txBody>
          <a:bodyPr/>
          <a:lstStyle/>
          <a:p>
            <a:endParaRPr/>
          </a:p>
        </p:txBody>
      </p:sp>
      <p:sp>
        <p:nvSpPr>
          <p:cNvPr id="719" name="投影片編號版面配置區 6"/>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62</a:t>
            </a:r>
          </a:p>
        </p:txBody>
      </p:sp>
      <p:pic>
        <p:nvPicPr>
          <p:cNvPr id="720" name="Picture 2" descr="Picture 2"/>
          <p:cNvPicPr>
            <a:picLocks noChangeAspect="1"/>
          </p:cNvPicPr>
          <p:nvPr/>
        </p:nvPicPr>
        <p:blipFill>
          <a:blip r:embed="rId2">
            <a:extLst/>
          </a:blip>
          <a:stretch>
            <a:fillRect/>
          </a:stretch>
        </p:blipFill>
        <p:spPr>
          <a:xfrm>
            <a:off x="0" y="-24443"/>
            <a:ext cx="9050578" cy="6882443"/>
          </a:xfrm>
          <a:prstGeom prst="rect">
            <a:avLst/>
          </a:prstGeom>
          <a:ln w="12700">
            <a:miter lim="400000"/>
          </a:ln>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66</a:t>
            </a:fld>
            <a:endParaRPr/>
          </a:p>
        </p:txBody>
      </p:sp>
      <p:sp>
        <p:nvSpPr>
          <p:cNvPr id="723" name="Content Placeholder 2"/>
          <p:cNvSpPr txBox="1">
            <a:spLocks noGrp="1"/>
          </p:cNvSpPr>
          <p:nvPr>
            <p:ph type="body" sz="quarter" idx="1"/>
          </p:nvPr>
        </p:nvSpPr>
        <p:spPr>
          <a:xfrm>
            <a:off x="304802" y="0"/>
            <a:ext cx="8587597" cy="1447800"/>
          </a:xfrm>
          <a:prstGeom prst="rect">
            <a:avLst/>
          </a:prstGeom>
        </p:spPr>
        <p:txBody>
          <a:bodyPr/>
          <a:lstStyle/>
          <a:p>
            <a:pPr marL="460375" indent="-460375">
              <a:spcBef>
                <a:spcPts val="400"/>
              </a:spcBef>
              <a:buClr>
                <a:srgbClr val="8A288F"/>
              </a:buClr>
              <a:buSzPct val="100000"/>
              <a:buFont typeface="Arial"/>
              <a:buChar char="•"/>
              <a:defRPr sz="2000"/>
            </a:pPr>
            <a:r>
              <a:t>An </a:t>
            </a:r>
            <a:r>
              <a:rPr b="1"/>
              <a:t>image viewer </a:t>
            </a:r>
            <a:r>
              <a:t>is a tool that allows users to display, copy, and print the contents of a graphics file, such as a photo.</a:t>
            </a:r>
            <a:endParaRPr sz="2800"/>
          </a:p>
          <a:p>
            <a:pPr marL="460375" indent="-460375">
              <a:spcBef>
                <a:spcPts val="400"/>
              </a:spcBef>
              <a:buClr>
                <a:srgbClr val="8A288F"/>
              </a:buClr>
              <a:buSzPct val="100000"/>
              <a:buFont typeface="Arial"/>
              <a:buChar char="•"/>
              <a:defRPr sz="2000"/>
            </a:pPr>
            <a:r>
              <a:t>An </a:t>
            </a:r>
            <a:r>
              <a:rPr b="1"/>
              <a:t>uninstaller </a:t>
            </a:r>
            <a:r>
              <a:t>is a tool that removes a program, as well as any associated entries in the system files.</a:t>
            </a:r>
          </a:p>
        </p:txBody>
      </p:sp>
      <p:pic>
        <p:nvPicPr>
          <p:cNvPr id="724" name="Picture 2" descr="Picture 2"/>
          <p:cNvPicPr>
            <a:picLocks noGrp="1" noChangeAspect="1"/>
          </p:cNvPicPr>
          <p:nvPr>
            <p:ph type="pic" idx="21"/>
          </p:nvPr>
        </p:nvPicPr>
        <p:blipFill>
          <a:blip r:embed="rId2">
            <a:extLst/>
          </a:blip>
          <a:stretch>
            <a:fillRect/>
          </a:stretch>
        </p:blipFill>
        <p:spPr>
          <a:xfrm>
            <a:off x="2126372" y="1371602"/>
            <a:ext cx="3588631" cy="4660287"/>
          </a:xfrm>
          <a:prstGeom prst="rect">
            <a:avLst/>
          </a:prstGeom>
        </p:spPr>
      </p:pic>
      <p:sp>
        <p:nvSpPr>
          <p:cNvPr id="725" name="Content Placeholder 7"/>
          <p:cNvSpPr txBox="1"/>
          <p:nvPr/>
        </p:nvSpPr>
        <p:spPr>
          <a:xfrm>
            <a:off x="655319" y="5943599"/>
            <a:ext cx="8138160" cy="364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92500"/>
          </a:bodyPr>
          <a:lstStyle/>
          <a:p>
            <a:pPr>
              <a:spcBef>
                <a:spcPts val="400"/>
              </a:spcBef>
              <a:defRPr b="1">
                <a:latin typeface="Arial"/>
                <a:ea typeface="Arial"/>
                <a:cs typeface="Arial"/>
                <a:sym typeface="Arial"/>
              </a:defRPr>
            </a:pPr>
            <a:r>
              <a:t>Figure 4-29 An image viewer allows users to see the contents of a photo file.</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67</a:t>
            </a:fld>
            <a:endParaRPr/>
          </a:p>
        </p:txBody>
      </p:sp>
      <p:sp>
        <p:nvSpPr>
          <p:cNvPr id="728" name="Content Placeholder 7"/>
          <p:cNvSpPr txBox="1">
            <a:spLocks noGrp="1"/>
          </p:cNvSpPr>
          <p:nvPr>
            <p:ph type="body" sz="quarter" idx="1"/>
          </p:nvPr>
        </p:nvSpPr>
        <p:spPr>
          <a:xfrm>
            <a:off x="685802" y="0"/>
            <a:ext cx="7806905" cy="914400"/>
          </a:xfrm>
          <a:prstGeom prst="rect">
            <a:avLst/>
          </a:prstGeom>
        </p:spPr>
        <p:txBody>
          <a:bodyPr/>
          <a:lstStyle/>
          <a:p>
            <a:pPr marL="460375" indent="-460375">
              <a:spcBef>
                <a:spcPts val="500"/>
              </a:spcBef>
              <a:buClr>
                <a:srgbClr val="8A288F"/>
              </a:buClr>
              <a:buSzPct val="100000"/>
              <a:buFont typeface="Arial"/>
              <a:buChar char="•"/>
              <a:defRPr sz="2400"/>
            </a:pPr>
            <a:r>
              <a:t>A </a:t>
            </a:r>
            <a:r>
              <a:rPr b="1"/>
              <a:t>disk cleanup </a:t>
            </a:r>
            <a:r>
              <a:t>tool searches for and removes unnecessary files</a:t>
            </a:r>
          </a:p>
        </p:txBody>
      </p:sp>
      <p:pic>
        <p:nvPicPr>
          <p:cNvPr id="729" name="Picture 2" descr="Picture 2"/>
          <p:cNvPicPr>
            <a:picLocks noGrp="1" noChangeAspect="1"/>
          </p:cNvPicPr>
          <p:nvPr>
            <p:ph type="pic" idx="21"/>
          </p:nvPr>
        </p:nvPicPr>
        <p:blipFill>
          <a:blip r:embed="rId2">
            <a:extLst/>
          </a:blip>
          <a:stretch>
            <a:fillRect/>
          </a:stretch>
        </p:blipFill>
        <p:spPr>
          <a:xfrm>
            <a:off x="3657600" y="381000"/>
            <a:ext cx="5029200" cy="5270368"/>
          </a:xfrm>
          <a:prstGeom prst="rect">
            <a:avLst/>
          </a:prstGeom>
        </p:spPr>
      </p:pic>
      <p:sp>
        <p:nvSpPr>
          <p:cNvPr id="730" name="Content Placeholder 5"/>
          <p:cNvSpPr txBox="1"/>
          <p:nvPr/>
        </p:nvSpPr>
        <p:spPr>
          <a:xfrm>
            <a:off x="426719" y="5638801"/>
            <a:ext cx="8366760" cy="620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defTabSz="868680">
              <a:spcBef>
                <a:spcPts val="400"/>
              </a:spcBef>
              <a:defRPr sz="1700" b="1">
                <a:latin typeface="Arial"/>
                <a:ea typeface="Arial"/>
                <a:cs typeface="Arial"/>
                <a:sym typeface="Arial"/>
              </a:defRPr>
            </a:pPr>
            <a:r>
              <a:rPr sz="1700"/>
              <a:t>Figure 4-30 A disk cleanup tool searches for and removes unnecessary files on a computer or mobile device.</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733"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68</a:t>
            </a:fld>
            <a:endParaRPr/>
          </a:p>
        </p:txBody>
      </p:sp>
      <p:sp>
        <p:nvSpPr>
          <p:cNvPr id="734" name="標題 1"/>
          <p:cNvSpPr txBox="1">
            <a:spLocks noGrp="1"/>
          </p:cNvSpPr>
          <p:nvPr>
            <p:ph type="title"/>
          </p:nvPr>
        </p:nvSpPr>
        <p:spPr>
          <a:xfrm>
            <a:off x="457200" y="26989"/>
            <a:ext cx="8229600" cy="1039813"/>
          </a:xfrm>
          <a:prstGeom prst="rect">
            <a:avLst/>
          </a:prstGeom>
        </p:spPr>
        <p:txBody>
          <a:bodyPr/>
          <a:lstStyle/>
          <a:p>
            <a:endParaRPr/>
          </a:p>
        </p:txBody>
      </p:sp>
      <p:sp>
        <p:nvSpPr>
          <p:cNvPr id="735" name="內容版面配置區 2"/>
          <p:cNvSpPr txBox="1">
            <a:spLocks noGrp="1"/>
          </p:cNvSpPr>
          <p:nvPr>
            <p:ph type="body" idx="1"/>
          </p:nvPr>
        </p:nvSpPr>
        <p:spPr>
          <a:prstGeom prst="rect">
            <a:avLst/>
          </a:prstGeom>
        </p:spPr>
        <p:txBody>
          <a:bodyPr/>
          <a:lstStyle/>
          <a:p>
            <a:endParaRPr/>
          </a:p>
        </p:txBody>
      </p:sp>
      <p:sp>
        <p:nvSpPr>
          <p:cNvPr id="736" name="文字版面配置區 4"/>
          <p:cNvSpPr>
            <a:spLocks noGrp="1"/>
          </p:cNvSpPr>
          <p:nvPr>
            <p:ph type="body" idx="21"/>
          </p:nvPr>
        </p:nvSpPr>
        <p:spPr>
          <a:prstGeom prst="rect">
            <a:avLst/>
          </a:prstGeom>
        </p:spPr>
        <p:txBody>
          <a:bodyPr/>
          <a:lstStyle/>
          <a:p>
            <a:endParaRPr/>
          </a:p>
        </p:txBody>
      </p:sp>
      <p:sp>
        <p:nvSpPr>
          <p:cNvPr id="737"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65</a:t>
            </a:r>
          </a:p>
        </p:txBody>
      </p:sp>
      <p:pic>
        <p:nvPicPr>
          <p:cNvPr id="738" name="Picture 2" descr="Picture 2"/>
          <p:cNvPicPr>
            <a:picLocks noChangeAspect="1"/>
          </p:cNvPicPr>
          <p:nvPr/>
        </p:nvPicPr>
        <p:blipFill>
          <a:blip r:embed="rId2">
            <a:extLst/>
          </a:blip>
          <a:stretch>
            <a:fillRect/>
          </a:stretch>
        </p:blipFill>
        <p:spPr>
          <a:xfrm>
            <a:off x="0" y="-3"/>
            <a:ext cx="9144000" cy="4308234"/>
          </a:xfrm>
          <a:prstGeom prst="rect">
            <a:avLst/>
          </a:prstGeom>
          <a:ln w="12700">
            <a:miter lim="400000"/>
          </a:ln>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TextBox 8"/>
          <p:cNvSpPr txBox="1">
            <a:spLocks noGrp="1"/>
          </p:cNvSpPr>
          <p:nvPr>
            <p:ph type="sldNum" sz="quarter" idx="4294967295"/>
          </p:nvPr>
        </p:nvSpPr>
        <p:spPr>
          <a:xfrm>
            <a:off x="8445501" y="64516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69</a:t>
            </a:fld>
            <a:endParaRPr/>
          </a:p>
        </p:txBody>
      </p:sp>
      <p:sp>
        <p:nvSpPr>
          <p:cNvPr id="741" name="Content Placeholder 2"/>
          <p:cNvSpPr txBox="1">
            <a:spLocks noGrp="1"/>
          </p:cNvSpPr>
          <p:nvPr>
            <p:ph type="body" sz="half" idx="1"/>
          </p:nvPr>
        </p:nvSpPr>
        <p:spPr>
          <a:xfrm>
            <a:off x="381002" y="0"/>
            <a:ext cx="8587597" cy="1960098"/>
          </a:xfrm>
          <a:prstGeom prst="rect">
            <a:avLst/>
          </a:prstGeom>
        </p:spPr>
        <p:txBody>
          <a:bodyPr/>
          <a:lstStyle/>
          <a:p>
            <a:pPr marL="460375" indent="-460375">
              <a:spcBef>
                <a:spcPts val="500"/>
              </a:spcBef>
              <a:buClr>
                <a:srgbClr val="8A288F"/>
              </a:buClr>
              <a:buSzPct val="100000"/>
              <a:buFont typeface="Arial"/>
              <a:buChar char="•"/>
              <a:defRPr sz="2400"/>
            </a:pPr>
            <a:r>
              <a:t>A </a:t>
            </a:r>
            <a:r>
              <a:rPr b="1"/>
              <a:t>disk defragmenter </a:t>
            </a:r>
            <a:r>
              <a:t>is a tool that reorganizes the files and unused space on a computer’s hard disk so that the operating system accesses data more quickly and programs run faster.</a:t>
            </a:r>
          </a:p>
          <a:p>
            <a:pPr marL="914400" lvl="1" indent="-457200">
              <a:spcBef>
                <a:spcPts val="400"/>
              </a:spcBef>
              <a:buClr>
                <a:srgbClr val="8A288F"/>
              </a:buClr>
              <a:buSzPct val="100000"/>
              <a:buFont typeface="Arial"/>
              <a:buChar char="–"/>
              <a:defRPr sz="2000"/>
            </a:pPr>
            <a:r>
              <a:t>Defragmenting</a:t>
            </a:r>
          </a:p>
        </p:txBody>
      </p:sp>
      <p:pic>
        <p:nvPicPr>
          <p:cNvPr id="742" name="Picture 2" descr="Picture 2"/>
          <p:cNvPicPr>
            <a:picLocks noGrp="1" noChangeAspect="1"/>
          </p:cNvPicPr>
          <p:nvPr>
            <p:ph type="pic" idx="21"/>
          </p:nvPr>
        </p:nvPicPr>
        <p:blipFill>
          <a:blip r:embed="rId2">
            <a:extLst/>
          </a:blip>
          <a:stretch>
            <a:fillRect/>
          </a:stretch>
        </p:blipFill>
        <p:spPr>
          <a:xfrm>
            <a:off x="3733800" y="1143000"/>
            <a:ext cx="4794547" cy="4191000"/>
          </a:xfrm>
          <a:prstGeom prst="rect">
            <a:avLst/>
          </a:prstGeom>
        </p:spPr>
      </p:pic>
      <p:sp>
        <p:nvSpPr>
          <p:cNvPr id="743" name="Content Placeholder 13"/>
          <p:cNvSpPr txBox="1"/>
          <p:nvPr/>
        </p:nvSpPr>
        <p:spPr>
          <a:xfrm>
            <a:off x="426719" y="5334000"/>
            <a:ext cx="8214360"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spcBef>
                <a:spcPts val="400"/>
              </a:spcBef>
              <a:defRPr b="1">
                <a:latin typeface="Arial"/>
                <a:ea typeface="Arial"/>
                <a:cs typeface="Arial"/>
                <a:sym typeface="Arial"/>
              </a:defRPr>
            </a:pPr>
            <a:r>
              <a:t>Figure 4-31 A fragmented hard disk has many files stored in noncontiguous sectors. Defragmenting reorganizes the files so that they are located in contiguous sectors, which speeds access time.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Box 8"/>
          <p:cNvSpPr txBox="1">
            <a:spLocks noGrp="1"/>
          </p:cNvSpPr>
          <p:nvPr>
            <p:ph type="sldNum" sz="quarter" idx="4294967295"/>
          </p:nvPr>
        </p:nvSpPr>
        <p:spPr>
          <a:xfrm>
            <a:off x="8445500" y="6451600"/>
            <a:ext cx="174083" cy="2462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7</a:t>
            </a:fld>
            <a:endParaRPr/>
          </a:p>
        </p:txBody>
      </p:sp>
      <p:pic>
        <p:nvPicPr>
          <p:cNvPr id="381" name="Picture 6" descr="Picture 6"/>
          <p:cNvPicPr>
            <a:picLocks noGrp="1" noChangeAspect="1"/>
          </p:cNvPicPr>
          <p:nvPr>
            <p:ph type="pic" idx="21"/>
          </p:nvPr>
        </p:nvPicPr>
        <p:blipFill>
          <a:blip r:embed="rId2">
            <a:extLst/>
          </a:blip>
          <a:stretch>
            <a:fillRect/>
          </a:stretch>
        </p:blipFill>
        <p:spPr>
          <a:xfrm>
            <a:off x="2209800" y="0"/>
            <a:ext cx="4495800" cy="5780600"/>
          </a:xfrm>
          <a:prstGeom prst="rect">
            <a:avLst/>
          </a:prstGeom>
        </p:spPr>
      </p:pic>
      <p:sp>
        <p:nvSpPr>
          <p:cNvPr id="382" name="Content Placeholder 21"/>
          <p:cNvSpPr txBox="1">
            <a:spLocks noGrp="1"/>
          </p:cNvSpPr>
          <p:nvPr>
            <p:ph type="body" sz="quarter" idx="1"/>
          </p:nvPr>
        </p:nvSpPr>
        <p:spPr>
          <a:xfrm>
            <a:off x="457200" y="5715000"/>
            <a:ext cx="8172450" cy="628078"/>
          </a:xfrm>
          <a:prstGeom prst="rect">
            <a:avLst/>
          </a:prstGeom>
        </p:spPr>
        <p:txBody>
          <a:bodyPr>
            <a:normAutofit lnSpcReduction="10000"/>
          </a:bodyPr>
          <a:lstStyle/>
          <a:p>
            <a:pPr>
              <a:spcBef>
                <a:spcPts val="400"/>
              </a:spcBef>
              <a:defRPr sz="1800" b="1"/>
            </a:pPr>
            <a:r>
              <a:t>Figure 4-1 </a:t>
            </a:r>
            <a:r>
              <a:rPr b="0"/>
              <a:t>Users work with a variety of programs and apps, some of which are shown in this figure.</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70</a:t>
            </a:fld>
            <a:endParaRPr/>
          </a:p>
        </p:txBody>
      </p:sp>
      <p:sp>
        <p:nvSpPr>
          <p:cNvPr id="746" name="Title 1"/>
          <p:cNvSpPr txBox="1">
            <a:spLocks noGrp="1"/>
          </p:cNvSpPr>
          <p:nvPr>
            <p:ph type="title"/>
          </p:nvPr>
        </p:nvSpPr>
        <p:spPr>
          <a:xfrm>
            <a:off x="45720" y="27714"/>
            <a:ext cx="9052560" cy="1039093"/>
          </a:xfrm>
          <a:prstGeom prst="rect">
            <a:avLst/>
          </a:prstGeom>
        </p:spPr>
        <p:txBody>
          <a:bodyPr>
            <a:normAutofit fontScale="90000"/>
          </a:bodyPr>
          <a:lstStyle>
            <a:lvl1pPr defTabSz="850391">
              <a:defRPr sz="3300"/>
            </a:lvl1pPr>
          </a:lstStyle>
          <a:p>
            <a:r>
              <a:t>File, Disk, and System Management Tools (6 of 7)</a:t>
            </a:r>
          </a:p>
        </p:txBody>
      </p:sp>
      <p:sp>
        <p:nvSpPr>
          <p:cNvPr id="747" name="Content Placeholder 2"/>
          <p:cNvSpPr txBox="1">
            <a:spLocks noGrp="1"/>
          </p:cNvSpPr>
          <p:nvPr>
            <p:ph type="body" idx="1"/>
          </p:nvPr>
        </p:nvSpPr>
        <p:spPr>
          <a:xfrm>
            <a:off x="152401" y="1219200"/>
            <a:ext cx="8763001" cy="4953000"/>
          </a:xfrm>
          <a:prstGeom prst="rect">
            <a:avLst/>
          </a:prstGeom>
        </p:spPr>
        <p:txBody>
          <a:bodyPr/>
          <a:lstStyle/>
          <a:p>
            <a:r>
              <a:t>A </a:t>
            </a:r>
            <a:r>
              <a:rPr b="1"/>
              <a:t>screen saver </a:t>
            </a:r>
            <a:r>
              <a:t>is a tool that causes a display device’s screen to show a moving image or blank screen if no keyboard or mouse activity occurs for a specified time</a:t>
            </a:r>
          </a:p>
          <a:p>
            <a:r>
              <a:t>A </a:t>
            </a:r>
            <a:r>
              <a:rPr b="1"/>
              <a:t>file compression tool </a:t>
            </a:r>
            <a:r>
              <a:t>shrinks the size of a file(s)</a:t>
            </a:r>
          </a:p>
          <a:p>
            <a:r>
              <a:t>A </a:t>
            </a:r>
            <a:r>
              <a:rPr b="1"/>
              <a:t>PC maintenance tool </a:t>
            </a:r>
            <a:r>
              <a:t>is a program that identifies and fixes operating system problems, detects and repairs drive problems, and includes the capability of improving a computer’s performance</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71</a:t>
            </a:fld>
            <a:endParaRPr/>
          </a:p>
        </p:txBody>
      </p:sp>
      <p:sp>
        <p:nvSpPr>
          <p:cNvPr id="750" name="Title 1"/>
          <p:cNvSpPr txBox="1">
            <a:spLocks noGrp="1"/>
          </p:cNvSpPr>
          <p:nvPr>
            <p:ph type="title"/>
          </p:nvPr>
        </p:nvSpPr>
        <p:spPr>
          <a:xfrm>
            <a:off x="45720" y="27714"/>
            <a:ext cx="9052560" cy="1039093"/>
          </a:xfrm>
          <a:prstGeom prst="rect">
            <a:avLst/>
          </a:prstGeom>
        </p:spPr>
        <p:txBody>
          <a:bodyPr>
            <a:normAutofit fontScale="90000"/>
          </a:bodyPr>
          <a:lstStyle>
            <a:lvl1pPr defTabSz="850391">
              <a:defRPr sz="3300"/>
            </a:lvl1pPr>
          </a:lstStyle>
          <a:p>
            <a:r>
              <a:t>File, Disk, and System Management Tools (7 of 7)</a:t>
            </a:r>
          </a:p>
        </p:txBody>
      </p:sp>
      <p:sp>
        <p:nvSpPr>
          <p:cNvPr id="751" name="Content Placeholder 2"/>
          <p:cNvSpPr txBox="1">
            <a:spLocks noGrp="1"/>
          </p:cNvSpPr>
          <p:nvPr>
            <p:ph type="body" idx="1"/>
          </p:nvPr>
        </p:nvSpPr>
        <p:spPr>
          <a:xfrm>
            <a:off x="228601" y="1295400"/>
            <a:ext cx="8686801" cy="4876800"/>
          </a:xfrm>
          <a:prstGeom prst="rect">
            <a:avLst/>
          </a:prstGeom>
        </p:spPr>
        <p:txBody>
          <a:bodyPr/>
          <a:lstStyle/>
          <a:p>
            <a:r>
              <a:t>A </a:t>
            </a:r>
            <a:r>
              <a:rPr b="1"/>
              <a:t>backup tool </a:t>
            </a:r>
            <a:r>
              <a:t>allows users to copy, or back up, selected files or the contents of an entire storage medium to another storage location</a:t>
            </a:r>
          </a:p>
          <a:p>
            <a:r>
              <a:t>A </a:t>
            </a:r>
            <a:r>
              <a:rPr b="1"/>
              <a:t>restore tool </a:t>
            </a:r>
            <a:r>
              <a:t>reverses the process and returns backed up files to their original form</a:t>
            </a:r>
          </a:p>
          <a:p>
            <a:r>
              <a:t>A </a:t>
            </a:r>
            <a:r>
              <a:rPr b="1"/>
              <a:t>power management tool </a:t>
            </a:r>
            <a:r>
              <a:t>monitors a laptop or mobile device’s battery usage, showing apps that consume the most battery power, displaying battery usage since the device was last charged, and estimating usage time remaining</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頁尾版面配置區 4"/>
          <p:cNvSpPr txBox="1"/>
          <p:nvPr/>
        </p:nvSpPr>
        <p:spPr>
          <a:xfrm>
            <a:off x="2788920" y="64008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754"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72</a:t>
            </a:fld>
            <a:endParaRPr/>
          </a:p>
        </p:txBody>
      </p:sp>
      <p:sp>
        <p:nvSpPr>
          <p:cNvPr id="755" name="標題 1"/>
          <p:cNvSpPr txBox="1">
            <a:spLocks noGrp="1"/>
          </p:cNvSpPr>
          <p:nvPr>
            <p:ph type="title"/>
          </p:nvPr>
        </p:nvSpPr>
        <p:spPr>
          <a:xfrm>
            <a:off x="457200" y="26989"/>
            <a:ext cx="8229600" cy="1039813"/>
          </a:xfrm>
          <a:prstGeom prst="rect">
            <a:avLst/>
          </a:prstGeom>
        </p:spPr>
        <p:txBody>
          <a:bodyPr/>
          <a:lstStyle/>
          <a:p>
            <a:endParaRPr/>
          </a:p>
        </p:txBody>
      </p:sp>
      <p:sp>
        <p:nvSpPr>
          <p:cNvPr id="756" name="內容版面配置區 2"/>
          <p:cNvSpPr txBox="1">
            <a:spLocks noGrp="1"/>
          </p:cNvSpPr>
          <p:nvPr>
            <p:ph type="body" sz="half" idx="1"/>
          </p:nvPr>
        </p:nvSpPr>
        <p:spPr>
          <a:xfrm>
            <a:off x="457200" y="1600202"/>
            <a:ext cx="4038600" cy="4525963"/>
          </a:xfrm>
          <a:prstGeom prst="rect">
            <a:avLst/>
          </a:prstGeom>
        </p:spPr>
        <p:txBody>
          <a:bodyPr/>
          <a:lstStyle/>
          <a:p>
            <a:endParaRPr/>
          </a:p>
        </p:txBody>
      </p:sp>
      <p:sp>
        <p:nvSpPr>
          <p:cNvPr id="757" name="文字版面配置區 5"/>
          <p:cNvSpPr>
            <a:spLocks noGrp="1"/>
          </p:cNvSpPr>
          <p:nvPr>
            <p:ph type="body" idx="21"/>
          </p:nvPr>
        </p:nvSpPr>
        <p:spPr>
          <a:prstGeom prst="rect">
            <a:avLst/>
          </a:prstGeom>
        </p:spPr>
        <p:txBody>
          <a:bodyPr/>
          <a:lstStyle/>
          <a:p>
            <a:endParaRPr/>
          </a:p>
        </p:txBody>
      </p:sp>
      <p:sp>
        <p:nvSpPr>
          <p:cNvPr id="758" name="投影片編號版面配置區 6"/>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69</a:t>
            </a:r>
          </a:p>
        </p:txBody>
      </p:sp>
      <p:pic>
        <p:nvPicPr>
          <p:cNvPr id="759" name="Picture 2" descr="Picture 2"/>
          <p:cNvPicPr>
            <a:picLocks noChangeAspect="1"/>
          </p:cNvPicPr>
          <p:nvPr/>
        </p:nvPicPr>
        <p:blipFill>
          <a:blip r:embed="rId2">
            <a:extLst/>
          </a:blip>
          <a:stretch>
            <a:fillRect/>
          </a:stretch>
        </p:blipFill>
        <p:spPr>
          <a:xfrm>
            <a:off x="-12941" y="0"/>
            <a:ext cx="9168976" cy="6248400"/>
          </a:xfrm>
          <a:prstGeom prst="rect">
            <a:avLst/>
          </a:prstGeom>
          <a:ln w="12700">
            <a:miter lim="400000"/>
          </a:ln>
        </p:spPr>
      </p:pic>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1" name="頁尾版面配置區 4"/>
          <p:cNvSpPr txBox="1"/>
          <p:nvPr/>
        </p:nvSpPr>
        <p:spPr>
          <a:xfrm>
            <a:off x="2788920" y="64008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762" name="TextBox 9"/>
          <p:cNvSpPr txBox="1">
            <a:spLocks noGrp="1"/>
          </p:cNvSpPr>
          <p:nvPr>
            <p:ph type="sldNum" sz="quarter" idx="4294967295"/>
          </p:nvPr>
        </p:nvSpPr>
        <p:spPr>
          <a:xfrm>
            <a:off x="8445501" y="6477000"/>
            <a:ext cx="255835" cy="2462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73</a:t>
            </a:fld>
            <a:endParaRPr/>
          </a:p>
        </p:txBody>
      </p:sp>
      <p:sp>
        <p:nvSpPr>
          <p:cNvPr id="763" name="標題 1"/>
          <p:cNvSpPr txBox="1">
            <a:spLocks noGrp="1"/>
          </p:cNvSpPr>
          <p:nvPr>
            <p:ph type="title"/>
          </p:nvPr>
        </p:nvSpPr>
        <p:spPr>
          <a:xfrm>
            <a:off x="457200" y="26989"/>
            <a:ext cx="8229600" cy="1039813"/>
          </a:xfrm>
          <a:prstGeom prst="rect">
            <a:avLst/>
          </a:prstGeom>
        </p:spPr>
        <p:txBody>
          <a:bodyPr/>
          <a:lstStyle/>
          <a:p>
            <a:endParaRPr/>
          </a:p>
        </p:txBody>
      </p:sp>
      <p:sp>
        <p:nvSpPr>
          <p:cNvPr id="764" name="內容版面配置區 2"/>
          <p:cNvSpPr txBox="1">
            <a:spLocks noGrp="1"/>
          </p:cNvSpPr>
          <p:nvPr>
            <p:ph type="body" sz="half" idx="1"/>
          </p:nvPr>
        </p:nvSpPr>
        <p:spPr>
          <a:xfrm>
            <a:off x="457200" y="1600202"/>
            <a:ext cx="4038600" cy="4525963"/>
          </a:xfrm>
          <a:prstGeom prst="rect">
            <a:avLst/>
          </a:prstGeom>
        </p:spPr>
        <p:txBody>
          <a:bodyPr/>
          <a:lstStyle/>
          <a:p>
            <a:endParaRPr/>
          </a:p>
        </p:txBody>
      </p:sp>
      <p:sp>
        <p:nvSpPr>
          <p:cNvPr id="765" name="文字版面配置區 5"/>
          <p:cNvSpPr>
            <a:spLocks noGrp="1"/>
          </p:cNvSpPr>
          <p:nvPr>
            <p:ph type="body" idx="21"/>
          </p:nvPr>
        </p:nvSpPr>
        <p:spPr>
          <a:prstGeom prst="rect">
            <a:avLst/>
          </a:prstGeom>
        </p:spPr>
        <p:txBody>
          <a:bodyPr/>
          <a:lstStyle/>
          <a:p>
            <a:endParaRPr/>
          </a:p>
        </p:txBody>
      </p:sp>
      <p:sp>
        <p:nvSpPr>
          <p:cNvPr id="766" name="投影片編號版面配置區 6"/>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70</a:t>
            </a:r>
          </a:p>
        </p:txBody>
      </p:sp>
      <p:pic>
        <p:nvPicPr>
          <p:cNvPr id="767" name="Picture 2" descr="Picture 2"/>
          <p:cNvPicPr>
            <a:picLocks noChangeAspect="1"/>
          </p:cNvPicPr>
          <p:nvPr/>
        </p:nvPicPr>
        <p:blipFill>
          <a:blip r:embed="rId2">
            <a:extLst/>
          </a:blip>
          <a:stretch>
            <a:fillRect/>
          </a:stretch>
        </p:blipFill>
        <p:spPr>
          <a:xfrm>
            <a:off x="0" y="0"/>
            <a:ext cx="9114316" cy="6019800"/>
          </a:xfrm>
          <a:prstGeom prst="rect">
            <a:avLst/>
          </a:prstGeom>
          <a:ln w="12700">
            <a:miter lim="400000"/>
          </a:ln>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74</a:t>
            </a:fld>
            <a:endParaRPr/>
          </a:p>
        </p:txBody>
      </p:sp>
      <p:sp>
        <p:nvSpPr>
          <p:cNvPr id="770" name="Title 1"/>
          <p:cNvSpPr txBox="1">
            <a:spLocks noGrp="1"/>
          </p:cNvSpPr>
          <p:nvPr>
            <p:ph type="title"/>
          </p:nvPr>
        </p:nvSpPr>
        <p:spPr>
          <a:xfrm>
            <a:off x="45720" y="27714"/>
            <a:ext cx="9052560" cy="1039093"/>
          </a:xfrm>
          <a:prstGeom prst="rect">
            <a:avLst/>
          </a:prstGeom>
        </p:spPr>
        <p:txBody>
          <a:bodyPr/>
          <a:lstStyle/>
          <a:p>
            <a:r>
              <a:t>Summary</a:t>
            </a:r>
          </a:p>
        </p:txBody>
      </p:sp>
      <p:sp>
        <p:nvSpPr>
          <p:cNvPr id="771" name="Content Placeholder 3"/>
          <p:cNvSpPr txBox="1">
            <a:spLocks noGrp="1"/>
          </p:cNvSpPr>
          <p:nvPr>
            <p:ph type="body" idx="1"/>
          </p:nvPr>
        </p:nvSpPr>
        <p:spPr>
          <a:xfrm>
            <a:off x="228601" y="1219200"/>
            <a:ext cx="8610601" cy="4953000"/>
          </a:xfrm>
          <a:prstGeom prst="rect">
            <a:avLst/>
          </a:prstGeom>
        </p:spPr>
        <p:txBody>
          <a:bodyPr/>
          <a:lstStyle/>
          <a:p>
            <a:r>
              <a:t>Programs and apps available for computers and mobile devices</a:t>
            </a:r>
          </a:p>
          <a:p>
            <a:r>
              <a:t>Role of the operating system and the various ways software is distributed</a:t>
            </a:r>
          </a:p>
          <a:p>
            <a:r>
              <a:t>Features of a variety of applications</a:t>
            </a:r>
          </a:p>
          <a:p>
            <a:r>
              <a:t>Communications applications</a:t>
            </a:r>
          </a:p>
          <a:p>
            <a:r>
              <a:t>Security tools and file, disk, and system management tools</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TextBox 9"/>
          <p:cNvSpPr txBox="1">
            <a:spLocks noGrp="1"/>
          </p:cNvSpPr>
          <p:nvPr>
            <p:ph type="sldNum" sz="quarter" idx="4294967295"/>
          </p:nvPr>
        </p:nvSpPr>
        <p:spPr>
          <a:xfrm>
            <a:off x="8445501" y="6477000"/>
            <a:ext cx="265615" cy="2438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75</a:t>
            </a:fld>
            <a:endParaRPr/>
          </a:p>
        </p:txBody>
      </p:sp>
      <p:sp>
        <p:nvSpPr>
          <p:cNvPr id="790" name="投影片編號版面配置區 3"/>
          <p:cNvSpPr txBox="1"/>
          <p:nvPr/>
        </p:nvSpPr>
        <p:spPr>
          <a:xfrm>
            <a:off x="8580118" y="6248401"/>
            <a:ext cx="518162"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8A-72</a:t>
            </a:r>
          </a:p>
        </p:txBody>
      </p:sp>
      <p:sp>
        <p:nvSpPr>
          <p:cNvPr id="791" name="Rectangle 2"/>
          <p:cNvSpPr txBox="1">
            <a:spLocks noGrp="1"/>
          </p:cNvSpPr>
          <p:nvPr>
            <p:ph type="title"/>
          </p:nvPr>
        </p:nvSpPr>
        <p:spPr>
          <a:xfrm>
            <a:off x="457200" y="26989"/>
            <a:ext cx="8229600" cy="1039813"/>
          </a:xfrm>
          <a:prstGeom prst="rect">
            <a:avLst/>
          </a:prstGeom>
        </p:spPr>
        <p:txBody>
          <a:bodyPr/>
          <a:lstStyle/>
          <a:p>
            <a:r>
              <a:rPr dirty="0"/>
              <a:t>Project due Oct. 9,</a:t>
            </a:r>
            <a:r>
              <a:rPr lang="zh-TW" altLang="en-US" dirty="0"/>
              <a:t> </a:t>
            </a:r>
            <a:r>
              <a:rPr dirty="0"/>
              <a:t>2023</a:t>
            </a:r>
          </a:p>
        </p:txBody>
      </p:sp>
      <p:sp>
        <p:nvSpPr>
          <p:cNvPr id="792" name="Rectangle 3"/>
          <p:cNvSpPr txBox="1">
            <a:spLocks noGrp="1"/>
          </p:cNvSpPr>
          <p:nvPr>
            <p:ph type="body" idx="1"/>
          </p:nvPr>
        </p:nvSpPr>
        <p:spPr>
          <a:xfrm>
            <a:off x="228600" y="1143004"/>
            <a:ext cx="8763000" cy="4830765"/>
          </a:xfrm>
          <a:prstGeom prst="rect">
            <a:avLst/>
          </a:prstGeom>
        </p:spPr>
        <p:txBody>
          <a:bodyPr/>
          <a:lstStyle/>
          <a:p>
            <a:pPr>
              <a:lnSpc>
                <a:spcPct val="80000"/>
              </a:lnSpc>
              <a:spcBef>
                <a:spcPts val="500"/>
              </a:spcBef>
              <a:defRPr sz="2400"/>
            </a:pPr>
            <a:r>
              <a:t>Use Microsoft Word to type our textbook page.</a:t>
            </a:r>
          </a:p>
          <a:p>
            <a:pPr>
              <a:lnSpc>
                <a:spcPct val="80000"/>
              </a:lnSpc>
              <a:spcBef>
                <a:spcPts val="500"/>
              </a:spcBef>
              <a:defRPr sz="2400"/>
            </a:pPr>
            <a:r>
              <a:t>The page number is 100 + the last two digits of your ID number.</a:t>
            </a:r>
          </a:p>
          <a:p>
            <a:pPr>
              <a:lnSpc>
                <a:spcPct val="80000"/>
              </a:lnSpc>
              <a:spcBef>
                <a:spcPts val="500"/>
              </a:spcBef>
              <a:defRPr sz="2400"/>
            </a:pPr>
            <a:r>
              <a:t>Try to type the page as similar to textbook as possible.</a:t>
            </a:r>
          </a:p>
          <a:p>
            <a:pPr>
              <a:lnSpc>
                <a:spcPct val="80000"/>
              </a:lnSpc>
              <a:spcBef>
                <a:spcPts val="500"/>
              </a:spcBef>
              <a:defRPr sz="2400"/>
            </a:pPr>
            <a:r>
              <a:t>Scan images if necessary, but try to use as much text as possible.</a:t>
            </a:r>
          </a:p>
          <a:p>
            <a:pPr>
              <a:lnSpc>
                <a:spcPct val="80000"/>
              </a:lnSpc>
              <a:defRPr sz="2400"/>
            </a:pPr>
            <a:endParaRPr/>
          </a:p>
          <a:p>
            <a:pPr>
              <a:lnSpc>
                <a:spcPct val="80000"/>
              </a:lnSpc>
              <a:spcBef>
                <a:spcPts val="500"/>
              </a:spcBef>
              <a:defRPr sz="2400"/>
            </a:pPr>
            <a:r>
              <a:t>Type another page with Microsoft Word to show off your capability.</a:t>
            </a:r>
          </a:p>
          <a:p>
            <a:pPr>
              <a:lnSpc>
                <a:spcPct val="80000"/>
              </a:lnSpc>
              <a:spcBef>
                <a:spcPts val="500"/>
              </a:spcBef>
              <a:defRPr sz="2400"/>
            </a:pPr>
            <a:r>
              <a:t>Include as much graphics, sounds, HTML, mail merge, style, font, type, ... as possible.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頁尾版面配置區 3"/>
          <p:cNvSpPr txBox="1"/>
          <p:nvPr/>
        </p:nvSpPr>
        <p:spPr>
          <a:xfrm>
            <a:off x="2788920" y="6324601"/>
            <a:ext cx="3718560" cy="1209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r>
              <a:t>© 2016 Cengage Learning®. May not be scanned, copied or duplicated, or posted to a publicly accessible website, in whole or in part.</a:t>
            </a:r>
          </a:p>
        </p:txBody>
      </p:sp>
      <p:sp>
        <p:nvSpPr>
          <p:cNvPr id="385" name="TextBox 9"/>
          <p:cNvSpPr txBox="1">
            <a:spLocks noGrp="1"/>
          </p:cNvSpPr>
          <p:nvPr>
            <p:ph type="sldNum" sz="quarter" idx="4294967295"/>
          </p:nvPr>
        </p:nvSpPr>
        <p:spPr>
          <a:xfrm>
            <a:off x="8445500" y="6477000"/>
            <a:ext cx="174083" cy="2462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8</a:t>
            </a:fld>
            <a:endParaRPr/>
          </a:p>
        </p:txBody>
      </p:sp>
      <p:sp>
        <p:nvSpPr>
          <p:cNvPr id="386" name="標題 1"/>
          <p:cNvSpPr txBox="1">
            <a:spLocks noGrp="1"/>
          </p:cNvSpPr>
          <p:nvPr>
            <p:ph type="title"/>
          </p:nvPr>
        </p:nvSpPr>
        <p:spPr>
          <a:xfrm>
            <a:off x="457200" y="26989"/>
            <a:ext cx="8229600" cy="1039813"/>
          </a:xfrm>
          <a:prstGeom prst="rect">
            <a:avLst/>
          </a:prstGeom>
        </p:spPr>
        <p:txBody>
          <a:bodyPr/>
          <a:lstStyle/>
          <a:p>
            <a:endParaRPr/>
          </a:p>
        </p:txBody>
      </p:sp>
      <p:sp>
        <p:nvSpPr>
          <p:cNvPr id="387" name="內容版面配置區 2"/>
          <p:cNvSpPr txBox="1">
            <a:spLocks noGrp="1"/>
          </p:cNvSpPr>
          <p:nvPr>
            <p:ph type="body" idx="1"/>
          </p:nvPr>
        </p:nvSpPr>
        <p:spPr>
          <a:prstGeom prst="rect">
            <a:avLst/>
          </a:prstGeom>
        </p:spPr>
        <p:txBody>
          <a:bodyPr/>
          <a:lstStyle/>
          <a:p>
            <a:endParaRPr/>
          </a:p>
        </p:txBody>
      </p:sp>
      <p:sp>
        <p:nvSpPr>
          <p:cNvPr id="388" name="文字版面配置區 4"/>
          <p:cNvSpPr>
            <a:spLocks noGrp="1"/>
          </p:cNvSpPr>
          <p:nvPr>
            <p:ph type="body" idx="21"/>
          </p:nvPr>
        </p:nvSpPr>
        <p:spPr>
          <a:prstGeom prst="rect">
            <a:avLst/>
          </a:prstGeom>
        </p:spPr>
        <p:txBody>
          <a:bodyPr/>
          <a:lstStyle/>
          <a:p>
            <a:endParaRPr/>
          </a:p>
        </p:txBody>
      </p:sp>
      <p:sp>
        <p:nvSpPr>
          <p:cNvPr id="389" name="投影片編號版面配置區 5"/>
          <p:cNvSpPr txBox="1"/>
          <p:nvPr/>
        </p:nvSpPr>
        <p:spPr>
          <a:xfrm>
            <a:off x="8580118" y="6414703"/>
            <a:ext cx="518162"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EEEBCA"/>
                </a:solidFill>
              </a:defRPr>
            </a:lvl1pPr>
          </a:lstStyle>
          <a:p>
            <a:r>
              <a:t>6</a:t>
            </a:r>
          </a:p>
        </p:txBody>
      </p:sp>
      <p:pic>
        <p:nvPicPr>
          <p:cNvPr id="390" name="Picture 2" descr="Picture 2"/>
          <p:cNvPicPr>
            <a:picLocks noChangeAspect="1"/>
          </p:cNvPicPr>
          <p:nvPr/>
        </p:nvPicPr>
        <p:blipFill>
          <a:blip r:embed="rId2">
            <a:extLst/>
          </a:blip>
          <a:stretch>
            <a:fillRect/>
          </a:stretch>
        </p:blipFill>
        <p:spPr>
          <a:xfrm>
            <a:off x="1109662" y="2"/>
            <a:ext cx="6924676" cy="705802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Box 8"/>
          <p:cNvSpPr txBox="1">
            <a:spLocks noGrp="1"/>
          </p:cNvSpPr>
          <p:nvPr>
            <p:ph type="sldNum" sz="quarter" idx="4294967295"/>
          </p:nvPr>
        </p:nvSpPr>
        <p:spPr>
          <a:xfrm>
            <a:off x="8445500" y="6451600"/>
            <a:ext cx="174083" cy="2462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FFFFFF"/>
                </a:solidFill>
                <a:latin typeface="Verdana"/>
                <a:ea typeface="Verdana"/>
                <a:cs typeface="Verdana"/>
                <a:sym typeface="Verdana"/>
              </a:defRPr>
            </a:lvl1pPr>
          </a:lstStyle>
          <a:p>
            <a:fld id="{86CB4B4D-7CA3-9044-876B-883B54F8677D}" type="slidenum">
              <a:t>9</a:t>
            </a:fld>
            <a:endParaRPr/>
          </a:p>
        </p:txBody>
      </p:sp>
      <p:pic>
        <p:nvPicPr>
          <p:cNvPr id="393" name="Picture 2" descr="Picture 2"/>
          <p:cNvPicPr>
            <a:picLocks noGrp="1" noChangeAspect="1"/>
          </p:cNvPicPr>
          <p:nvPr>
            <p:ph type="pic" idx="21"/>
          </p:nvPr>
        </p:nvPicPr>
        <p:blipFill>
          <a:blip r:embed="rId2">
            <a:extLst/>
          </a:blip>
          <a:stretch>
            <a:fillRect/>
          </a:stretch>
        </p:blipFill>
        <p:spPr>
          <a:xfrm>
            <a:off x="1845828" y="532"/>
            <a:ext cx="4707372" cy="5645566"/>
          </a:xfrm>
          <a:prstGeom prst="rect">
            <a:avLst/>
          </a:prstGeom>
        </p:spPr>
      </p:pic>
      <p:sp>
        <p:nvSpPr>
          <p:cNvPr id="394" name="Content Placeholder 4"/>
          <p:cNvSpPr txBox="1">
            <a:spLocks noGrp="1"/>
          </p:cNvSpPr>
          <p:nvPr>
            <p:ph type="body" sz="quarter" idx="1"/>
          </p:nvPr>
        </p:nvSpPr>
        <p:spPr>
          <a:xfrm>
            <a:off x="609599" y="5562600"/>
            <a:ext cx="8032640" cy="685800"/>
          </a:xfrm>
          <a:prstGeom prst="rect">
            <a:avLst/>
          </a:prstGeom>
        </p:spPr>
        <p:txBody>
          <a:bodyPr/>
          <a:lstStyle/>
          <a:p>
            <a:pPr>
              <a:spcBef>
                <a:spcPts val="400"/>
              </a:spcBef>
              <a:defRPr sz="1800" b="1"/>
            </a:pPr>
            <a:r>
              <a:t>Figure 4-2 </a:t>
            </a:r>
            <a:r>
              <a:rPr b="0"/>
              <a:t>This figure shows how the operating system is the interface between the user, the application(s) and other programs, and the hardware.</a:t>
            </a:r>
          </a:p>
        </p:txBody>
      </p:sp>
    </p:spTree>
  </p:cSld>
  <p:clrMapOvr>
    <a:masterClrMapping/>
  </p:clrMapOvr>
  <p:transition spd="med"/>
</p:sld>
</file>

<file path=ppt/theme/theme1.xml><?xml version="1.0" encoding="utf-8"?>
<a:theme xmlns:a="http://schemas.openxmlformats.org/drawingml/2006/main" name="1_Sample">
  <a:themeElements>
    <a:clrScheme name="1_Sampl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Sample">
      <a:majorFont>
        <a:latin typeface="Helvetica"/>
        <a:ea typeface="Helvetica"/>
        <a:cs typeface="Helvetica"/>
      </a:majorFont>
      <a:minorFont>
        <a:latin typeface="Calibri"/>
        <a:ea typeface="Calibri"/>
        <a:cs typeface="Calibri"/>
      </a:minorFont>
    </a:fontScheme>
    <a:fmtScheme name="1_Samp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Sample">
  <a:themeElements>
    <a:clrScheme name="1_Sampl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Sample">
      <a:majorFont>
        <a:latin typeface="Helvetica"/>
        <a:ea typeface="Helvetica"/>
        <a:cs typeface="Helvetica"/>
      </a:majorFont>
      <a:minorFont>
        <a:latin typeface="Calibri"/>
        <a:ea typeface="Calibri"/>
        <a:cs typeface="Calibri"/>
      </a:minorFont>
    </a:fontScheme>
    <a:fmtScheme name="1_Samp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TotalTime>
  <Words>2957</Words>
  <Application>Microsoft Office PowerPoint</Application>
  <PresentationFormat>如螢幕大小 (4:3)</PresentationFormat>
  <Paragraphs>322</Paragraphs>
  <Slides>75</Slides>
  <Notes>0</Notes>
  <HiddenSlides>4</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75</vt:i4>
      </vt:variant>
    </vt:vector>
  </HeadingPairs>
  <TitlesOfParts>
    <vt:vector size="81" baseType="lpstr">
      <vt:lpstr>MS PGothic</vt:lpstr>
      <vt:lpstr>Arial</vt:lpstr>
      <vt:lpstr>Arial Narrow</vt:lpstr>
      <vt:lpstr>Calibri</vt:lpstr>
      <vt:lpstr>Verdana</vt:lpstr>
      <vt:lpstr>1_Sample</vt:lpstr>
      <vt:lpstr>CS</vt:lpstr>
      <vt:lpstr>My Note</vt:lpstr>
      <vt:lpstr>A Funny Video</vt:lpstr>
      <vt:lpstr>Objectives Overview (1 of 2)</vt:lpstr>
      <vt:lpstr>Objectives Overview (2 of 2)</vt:lpstr>
      <vt:lpstr>Programs and Apps (1 of 5)</vt:lpstr>
      <vt:lpstr>PowerPoint 簡報</vt:lpstr>
      <vt:lpstr>PowerPoint 簡報</vt:lpstr>
      <vt:lpstr>PowerPoint 簡報</vt:lpstr>
      <vt:lpstr>PowerPoint 簡報</vt:lpstr>
      <vt:lpstr>Programs and Apps (4 of 5)</vt:lpstr>
      <vt:lpstr>Programs and Apps (5 of 5)</vt:lpstr>
      <vt:lpstr>Productivity Applications (1 of 18)</vt:lpstr>
      <vt:lpstr>Productivity Applications (2 of 18)</vt:lpstr>
      <vt:lpstr>PowerPoint 簡報</vt:lpstr>
      <vt:lpstr>Productivity Applications (3 of 18)</vt:lpstr>
      <vt:lpstr>Productivity Applications (4 of 18)</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Productivity Applications (11 of 18)</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Productivity Applications (18 of 18)</vt:lpstr>
      <vt:lpstr>Graphics and Media Software (1 of 5)</vt:lpstr>
      <vt:lpstr>PowerPoint 簡報</vt:lpstr>
      <vt:lpstr>PowerPoint 簡報</vt:lpstr>
      <vt:lpstr>Graphics and Media Software (2 of 5)</vt:lpstr>
      <vt:lpstr>PowerPoint 簡報</vt:lpstr>
      <vt:lpstr>PowerPoint 簡報</vt:lpstr>
      <vt:lpstr>PowerPoint 簡報</vt:lpstr>
      <vt:lpstr>PowerPoint 簡報</vt:lpstr>
      <vt:lpstr>Graphics and Media Software (3 of 5)</vt:lpstr>
      <vt:lpstr>Graphics and Media Software (4 of 5)</vt:lpstr>
      <vt:lpstr>Graphics and Media Software (5 of 5)</vt:lpstr>
      <vt:lpstr>Media Software</vt:lpstr>
      <vt:lpstr>Communications Applications</vt:lpstr>
      <vt:lpstr>PowerPoint 簡報</vt:lpstr>
      <vt:lpstr>PowerPoint 簡報</vt:lpstr>
      <vt:lpstr>PowerPoint 簡報</vt:lpstr>
      <vt:lpstr>Personal Interest Applications</vt:lpstr>
      <vt:lpstr>Security Applications</vt:lpstr>
      <vt:lpstr>PowerPoint 簡報</vt:lpstr>
      <vt:lpstr>PowerPoint 簡報</vt:lpstr>
      <vt:lpstr>Security Tools (slide 3 of 5)</vt:lpstr>
      <vt:lpstr>Security Tools (slide 4 of 5)</vt:lpstr>
      <vt:lpstr>Security Tools (slide 5 of 5)</vt:lpstr>
      <vt:lpstr>PowerPoint 簡報</vt:lpstr>
      <vt:lpstr>PowerPoint 簡報</vt:lpstr>
      <vt:lpstr>PowerPoint 簡報</vt:lpstr>
      <vt:lpstr>PowerPoint 簡報</vt:lpstr>
      <vt:lpstr>PowerPoint 簡報</vt:lpstr>
      <vt:lpstr>PowerPoint 簡報</vt:lpstr>
      <vt:lpstr>PowerPoint 簡報</vt:lpstr>
      <vt:lpstr>File, Disk, and System Management Tools (6 of 7)</vt:lpstr>
      <vt:lpstr>File, Disk, and System Management Tools (7 of 7)</vt:lpstr>
      <vt:lpstr>PowerPoint 簡報</vt:lpstr>
      <vt:lpstr>PowerPoint 簡報</vt:lpstr>
      <vt:lpstr>Summary</vt:lpstr>
      <vt:lpstr>Project due Oct. 9,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dc:title>
  <cp:lastModifiedBy>BINGJHANG Lin</cp:lastModifiedBy>
  <cp:revision>6</cp:revision>
  <dcterms:modified xsi:type="dcterms:W3CDTF">2023-10-19T01:24:17Z</dcterms:modified>
</cp:coreProperties>
</file>