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4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8" r:id="rId18"/>
    <p:sldId id="279" r:id="rId19"/>
    <p:sldId id="280" r:id="rId20"/>
    <p:sldId id="281" r:id="rId21"/>
    <p:sldId id="282" r:id="rId22"/>
    <p:sldId id="283" r:id="rId23"/>
  </p:sldIdLst>
  <p:sldSz cx="6858000" cy="5143500"/>
  <p:notesSz cx="6858000" cy="9144000"/>
  <p:embeddedFontLst>
    <p:embeddedFont>
      <p:font typeface="Cambria Math" panose="02040503050406030204" pitchFamily="18" charset="0"/>
      <p:regular r:id="rId25"/>
    </p:embeddedFont>
    <p:embeddedFont>
      <p:font typeface="Maven Pro" panose="02020500000000000000" charset="0"/>
      <p:regular r:id="rId26"/>
      <p:bold r:id="rId27"/>
    </p:embeddedFont>
    <p:embeddedFont>
      <p:font typeface="Nunito" panose="02020500000000000000" charset="0"/>
      <p:regular r:id="rId28"/>
      <p:bold r:id="rId29"/>
      <p:italic r:id="rId30"/>
      <p:boldItalic r:id="rId3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7" y="456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font" Target="fonts/font6.fntdata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9912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5507253" y="3409675"/>
            <a:ext cx="1268567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3782627" y="0"/>
            <a:ext cx="2860554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50"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50"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name="adj1" fmla="val 8244818"/>
                  <a:gd name="adj2" fmla="val 16246175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50"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50"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50"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name="adj1" fmla="val 8801158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50"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50"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name="adj1" fmla="val 1255410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50"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50"/>
            </a:p>
          </p:txBody>
        </p:sp>
      </p:grpSp>
      <p:sp>
        <p:nvSpPr>
          <p:cNvPr id="46" name="Google Shape;46;p2"/>
          <p:cNvSpPr txBox="1">
            <a:spLocks noGrp="1"/>
          </p:cNvSpPr>
          <p:nvPr>
            <p:ph type="ctrTitle"/>
          </p:nvPr>
        </p:nvSpPr>
        <p:spPr>
          <a:xfrm>
            <a:off x="618001" y="1613813"/>
            <a:ext cx="3191625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27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27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27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27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27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27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27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27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27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2"/>
          <p:cNvSpPr txBox="1">
            <a:spLocks noGrp="1"/>
          </p:cNvSpPr>
          <p:nvPr>
            <p:ph type="subTitle" idx="1"/>
          </p:nvPr>
        </p:nvSpPr>
        <p:spPr>
          <a:xfrm>
            <a:off x="618001" y="3596300"/>
            <a:ext cx="3191625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2"/>
          <p:cNvSpPr txBox="1">
            <a:spLocks noGrp="1"/>
          </p:cNvSpPr>
          <p:nvPr>
            <p:ph type="sldNum" idx="12"/>
          </p:nvPr>
        </p:nvSpPr>
        <p:spPr>
          <a:xfrm>
            <a:off x="6338285" y="4736976"/>
            <a:ext cx="411525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40" y="4099200"/>
            <a:ext cx="6858027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</p:grpSp>
      </p:grpSp>
      <p:sp>
        <p:nvSpPr>
          <p:cNvPr id="268" name="Google Shape;268;p11"/>
          <p:cNvSpPr txBox="1">
            <a:spLocks noGrp="1"/>
          </p:cNvSpPr>
          <p:nvPr>
            <p:ph type="title" hasCustomPrompt="1"/>
          </p:nvPr>
        </p:nvSpPr>
        <p:spPr>
          <a:xfrm>
            <a:off x="1041470" y="772725"/>
            <a:ext cx="4775175" cy="186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6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>
            <a:spLocks noGrp="1"/>
          </p:cNvSpPr>
          <p:nvPr>
            <p:ph type="body" idx="1"/>
          </p:nvPr>
        </p:nvSpPr>
        <p:spPr>
          <a:xfrm>
            <a:off x="1041470" y="2712300"/>
            <a:ext cx="4775175" cy="111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342900" lvl="0" indent="-23336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685800" lvl="1" indent="-223838" algn="ctr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028700" lvl="2" indent="-223838" algn="ctr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371600" lvl="3" indent="-223838" algn="ctr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1714500" lvl="4" indent="-223838" algn="ctr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057400" lvl="5" indent="-223838" algn="ctr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2400300" lvl="6" indent="-223838" algn="ctr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2743200" lvl="7" indent="-223838" algn="ctr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3086100" lvl="8" indent="-223838" algn="ctr">
              <a:spcBef>
                <a:spcPts val="1200"/>
              </a:spcBef>
              <a:spcAft>
                <a:spcPts val="12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0" name="Google Shape;270;p11"/>
          <p:cNvSpPr txBox="1">
            <a:spLocks noGrp="1"/>
          </p:cNvSpPr>
          <p:nvPr>
            <p:ph type="sldNum" idx="12"/>
          </p:nvPr>
        </p:nvSpPr>
        <p:spPr>
          <a:xfrm>
            <a:off x="6338285" y="4736976"/>
            <a:ext cx="411525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>
            <a:spLocks noGrp="1"/>
          </p:cNvSpPr>
          <p:nvPr>
            <p:ph type="sldNum" idx="12"/>
          </p:nvPr>
        </p:nvSpPr>
        <p:spPr>
          <a:xfrm>
            <a:off x="6338285" y="4736976"/>
            <a:ext cx="411525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10078" y="3406"/>
            <a:ext cx="924911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5081314" y="2904008"/>
            <a:ext cx="1639611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</p:grpSp>
      </p:grpSp>
      <p:sp>
        <p:nvSpPr>
          <p:cNvPr id="82" name="Google Shape;82;p3"/>
          <p:cNvSpPr txBox="1">
            <a:spLocks noGrp="1"/>
          </p:cNvSpPr>
          <p:nvPr>
            <p:ph type="title"/>
          </p:nvPr>
        </p:nvSpPr>
        <p:spPr>
          <a:xfrm>
            <a:off x="618000" y="1613825"/>
            <a:ext cx="439335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27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27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27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27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27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27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27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27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27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3"/>
          <p:cNvSpPr txBox="1">
            <a:spLocks noGrp="1"/>
          </p:cNvSpPr>
          <p:nvPr>
            <p:ph type="sldNum" idx="12"/>
          </p:nvPr>
        </p:nvSpPr>
        <p:spPr>
          <a:xfrm>
            <a:off x="6338285" y="4736976"/>
            <a:ext cx="411525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469475" y="299376"/>
            <a:ext cx="749484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50"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50"/>
            </a:p>
          </p:txBody>
        </p:sp>
      </p:grp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977851" y="598575"/>
            <a:ext cx="5272875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xfrm>
            <a:off x="977851" y="1990050"/>
            <a:ext cx="5272875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342900" lvl="0" indent="-233363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685800" lvl="1" indent="-223838">
              <a:spcBef>
                <a:spcPts val="1200"/>
              </a:spcBef>
              <a:spcAft>
                <a:spcPts val="0"/>
              </a:spcAft>
              <a:buSzPts val="1100"/>
              <a:buChar char="○"/>
              <a:defRPr/>
            </a:lvl2pPr>
            <a:lvl3pPr marL="1028700" lvl="2" indent="-223838">
              <a:spcBef>
                <a:spcPts val="1200"/>
              </a:spcBef>
              <a:spcAft>
                <a:spcPts val="0"/>
              </a:spcAft>
              <a:buSzPts val="1100"/>
              <a:buChar char="■"/>
              <a:defRPr/>
            </a:lvl3pPr>
            <a:lvl4pPr marL="1371600" lvl="3" indent="-223838">
              <a:spcBef>
                <a:spcPts val="1200"/>
              </a:spcBef>
              <a:spcAft>
                <a:spcPts val="0"/>
              </a:spcAft>
              <a:buSzPts val="1100"/>
              <a:buChar char="●"/>
              <a:defRPr/>
            </a:lvl4pPr>
            <a:lvl5pPr marL="1714500" lvl="4" indent="-223838">
              <a:spcBef>
                <a:spcPts val="1200"/>
              </a:spcBef>
              <a:spcAft>
                <a:spcPts val="0"/>
              </a:spcAft>
              <a:buSzPts val="1100"/>
              <a:buChar char="○"/>
              <a:defRPr/>
            </a:lvl5pPr>
            <a:lvl6pPr marL="2057400" lvl="5" indent="-223838">
              <a:spcBef>
                <a:spcPts val="1200"/>
              </a:spcBef>
              <a:spcAft>
                <a:spcPts val="0"/>
              </a:spcAft>
              <a:buSzPts val="1100"/>
              <a:buChar char="■"/>
              <a:defRPr/>
            </a:lvl6pPr>
            <a:lvl7pPr marL="2400300" lvl="6" indent="-223838">
              <a:spcBef>
                <a:spcPts val="1200"/>
              </a:spcBef>
              <a:spcAft>
                <a:spcPts val="0"/>
              </a:spcAft>
              <a:buSzPts val="1100"/>
              <a:buChar char="●"/>
              <a:defRPr/>
            </a:lvl7pPr>
            <a:lvl8pPr marL="2743200" lvl="7" indent="-223838">
              <a:spcBef>
                <a:spcPts val="1200"/>
              </a:spcBef>
              <a:spcAft>
                <a:spcPts val="0"/>
              </a:spcAft>
              <a:buSzPts val="1100"/>
              <a:buChar char="○"/>
              <a:defRPr/>
            </a:lvl8pPr>
            <a:lvl9pPr marL="3086100" lvl="8" indent="-223838">
              <a:spcBef>
                <a:spcPts val="1200"/>
              </a:spcBef>
              <a:spcAft>
                <a:spcPts val="12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sldNum" idx="12"/>
          </p:nvPr>
        </p:nvSpPr>
        <p:spPr>
          <a:xfrm>
            <a:off x="6338285" y="4736976"/>
            <a:ext cx="411525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469475" y="299376"/>
            <a:ext cx="749484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50"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50"/>
            </a:p>
          </p:txBody>
        </p:sp>
      </p:grpSp>
      <p:sp>
        <p:nvSpPr>
          <p:cNvPr id="95" name="Google Shape;95;p5"/>
          <p:cNvSpPr txBox="1">
            <a:spLocks noGrp="1"/>
          </p:cNvSpPr>
          <p:nvPr>
            <p:ph type="title"/>
          </p:nvPr>
        </p:nvSpPr>
        <p:spPr>
          <a:xfrm>
            <a:off x="977851" y="598575"/>
            <a:ext cx="5272875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5"/>
          <p:cNvSpPr txBox="1">
            <a:spLocks noGrp="1"/>
          </p:cNvSpPr>
          <p:nvPr>
            <p:ph type="body" idx="1"/>
          </p:nvPr>
        </p:nvSpPr>
        <p:spPr>
          <a:xfrm>
            <a:off x="977851" y="1990050"/>
            <a:ext cx="2572875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342900" lvl="0" indent="-233363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685800" lvl="1" indent="-223838">
              <a:spcBef>
                <a:spcPts val="1200"/>
              </a:spcBef>
              <a:spcAft>
                <a:spcPts val="0"/>
              </a:spcAft>
              <a:buSzPts val="1100"/>
              <a:buChar char="○"/>
              <a:defRPr/>
            </a:lvl2pPr>
            <a:lvl3pPr marL="1028700" lvl="2" indent="-223838">
              <a:spcBef>
                <a:spcPts val="1200"/>
              </a:spcBef>
              <a:spcAft>
                <a:spcPts val="0"/>
              </a:spcAft>
              <a:buSzPts val="1100"/>
              <a:buChar char="■"/>
              <a:defRPr/>
            </a:lvl3pPr>
            <a:lvl4pPr marL="1371600" lvl="3" indent="-223838">
              <a:spcBef>
                <a:spcPts val="1200"/>
              </a:spcBef>
              <a:spcAft>
                <a:spcPts val="0"/>
              </a:spcAft>
              <a:buSzPts val="1100"/>
              <a:buChar char="●"/>
              <a:defRPr/>
            </a:lvl4pPr>
            <a:lvl5pPr marL="1714500" lvl="4" indent="-223838">
              <a:spcBef>
                <a:spcPts val="1200"/>
              </a:spcBef>
              <a:spcAft>
                <a:spcPts val="0"/>
              </a:spcAft>
              <a:buSzPts val="1100"/>
              <a:buChar char="○"/>
              <a:defRPr/>
            </a:lvl5pPr>
            <a:lvl6pPr marL="2057400" lvl="5" indent="-223838">
              <a:spcBef>
                <a:spcPts val="1200"/>
              </a:spcBef>
              <a:spcAft>
                <a:spcPts val="0"/>
              </a:spcAft>
              <a:buSzPts val="1100"/>
              <a:buChar char="■"/>
              <a:defRPr/>
            </a:lvl6pPr>
            <a:lvl7pPr marL="2400300" lvl="6" indent="-223838">
              <a:spcBef>
                <a:spcPts val="1200"/>
              </a:spcBef>
              <a:spcAft>
                <a:spcPts val="0"/>
              </a:spcAft>
              <a:buSzPts val="1100"/>
              <a:buChar char="●"/>
              <a:defRPr/>
            </a:lvl7pPr>
            <a:lvl8pPr marL="2743200" lvl="7" indent="-223838">
              <a:spcBef>
                <a:spcPts val="1200"/>
              </a:spcBef>
              <a:spcAft>
                <a:spcPts val="0"/>
              </a:spcAft>
              <a:buSzPts val="1100"/>
              <a:buChar char="○"/>
              <a:defRPr/>
            </a:lvl8pPr>
            <a:lvl9pPr marL="3086100" lvl="8" indent="-223838">
              <a:spcBef>
                <a:spcPts val="1200"/>
              </a:spcBef>
              <a:spcAft>
                <a:spcPts val="12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7" name="Google Shape;97;p5"/>
          <p:cNvSpPr txBox="1">
            <a:spLocks noGrp="1"/>
          </p:cNvSpPr>
          <p:nvPr>
            <p:ph type="body" idx="2"/>
          </p:nvPr>
        </p:nvSpPr>
        <p:spPr>
          <a:xfrm>
            <a:off x="3677738" y="1990050"/>
            <a:ext cx="2572875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342900" lvl="0" indent="-233363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685800" lvl="1" indent="-223838">
              <a:spcBef>
                <a:spcPts val="1200"/>
              </a:spcBef>
              <a:spcAft>
                <a:spcPts val="0"/>
              </a:spcAft>
              <a:buSzPts val="1100"/>
              <a:buChar char="○"/>
              <a:defRPr/>
            </a:lvl2pPr>
            <a:lvl3pPr marL="1028700" lvl="2" indent="-223838">
              <a:spcBef>
                <a:spcPts val="1200"/>
              </a:spcBef>
              <a:spcAft>
                <a:spcPts val="0"/>
              </a:spcAft>
              <a:buSzPts val="1100"/>
              <a:buChar char="■"/>
              <a:defRPr/>
            </a:lvl3pPr>
            <a:lvl4pPr marL="1371600" lvl="3" indent="-223838">
              <a:spcBef>
                <a:spcPts val="1200"/>
              </a:spcBef>
              <a:spcAft>
                <a:spcPts val="0"/>
              </a:spcAft>
              <a:buSzPts val="1100"/>
              <a:buChar char="●"/>
              <a:defRPr/>
            </a:lvl4pPr>
            <a:lvl5pPr marL="1714500" lvl="4" indent="-223838">
              <a:spcBef>
                <a:spcPts val="1200"/>
              </a:spcBef>
              <a:spcAft>
                <a:spcPts val="0"/>
              </a:spcAft>
              <a:buSzPts val="1100"/>
              <a:buChar char="○"/>
              <a:defRPr/>
            </a:lvl5pPr>
            <a:lvl6pPr marL="2057400" lvl="5" indent="-223838">
              <a:spcBef>
                <a:spcPts val="1200"/>
              </a:spcBef>
              <a:spcAft>
                <a:spcPts val="0"/>
              </a:spcAft>
              <a:buSzPts val="1100"/>
              <a:buChar char="■"/>
              <a:defRPr/>
            </a:lvl6pPr>
            <a:lvl7pPr marL="2400300" lvl="6" indent="-223838">
              <a:spcBef>
                <a:spcPts val="1200"/>
              </a:spcBef>
              <a:spcAft>
                <a:spcPts val="0"/>
              </a:spcAft>
              <a:buSzPts val="1100"/>
              <a:buChar char="●"/>
              <a:defRPr/>
            </a:lvl7pPr>
            <a:lvl8pPr marL="2743200" lvl="7" indent="-223838">
              <a:spcBef>
                <a:spcPts val="1200"/>
              </a:spcBef>
              <a:spcAft>
                <a:spcPts val="0"/>
              </a:spcAft>
              <a:buSzPts val="1100"/>
              <a:buChar char="○"/>
              <a:defRPr/>
            </a:lvl8pPr>
            <a:lvl9pPr marL="3086100" lvl="8" indent="-223838">
              <a:spcBef>
                <a:spcPts val="1200"/>
              </a:spcBef>
              <a:spcAft>
                <a:spcPts val="12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sldNum" idx="12"/>
          </p:nvPr>
        </p:nvSpPr>
        <p:spPr>
          <a:xfrm>
            <a:off x="6338285" y="4736976"/>
            <a:ext cx="411525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469475" y="299376"/>
            <a:ext cx="749484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50"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50"/>
            </a:p>
          </p:txBody>
        </p:sp>
      </p:grpSp>
      <p:sp>
        <p:nvSpPr>
          <p:cNvPr id="103" name="Google Shape;103;p6"/>
          <p:cNvSpPr txBox="1">
            <a:spLocks noGrp="1"/>
          </p:cNvSpPr>
          <p:nvPr>
            <p:ph type="title"/>
          </p:nvPr>
        </p:nvSpPr>
        <p:spPr>
          <a:xfrm>
            <a:off x="977851" y="598575"/>
            <a:ext cx="5272875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6"/>
          <p:cNvSpPr txBox="1">
            <a:spLocks noGrp="1"/>
          </p:cNvSpPr>
          <p:nvPr>
            <p:ph type="sldNum" idx="12"/>
          </p:nvPr>
        </p:nvSpPr>
        <p:spPr>
          <a:xfrm>
            <a:off x="6338285" y="4736976"/>
            <a:ext cx="411525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469475" y="299376"/>
            <a:ext cx="749484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50"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50"/>
            </a:p>
          </p:txBody>
        </p:sp>
      </p:grpSp>
      <p:sp>
        <p:nvSpPr>
          <p:cNvPr id="109" name="Google Shape;109;p7"/>
          <p:cNvSpPr txBox="1">
            <a:spLocks noGrp="1"/>
          </p:cNvSpPr>
          <p:nvPr>
            <p:ph type="title"/>
          </p:nvPr>
        </p:nvSpPr>
        <p:spPr>
          <a:xfrm>
            <a:off x="977850" y="598575"/>
            <a:ext cx="2484000" cy="1590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body" idx="1"/>
          </p:nvPr>
        </p:nvSpPr>
        <p:spPr>
          <a:xfrm>
            <a:off x="977850" y="2309675"/>
            <a:ext cx="2484000" cy="2221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342900" lvl="0" indent="-233363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685800" lvl="1" indent="-223838">
              <a:spcBef>
                <a:spcPts val="1200"/>
              </a:spcBef>
              <a:spcAft>
                <a:spcPts val="0"/>
              </a:spcAft>
              <a:buSzPts val="1100"/>
              <a:buChar char="○"/>
              <a:defRPr/>
            </a:lvl2pPr>
            <a:lvl3pPr marL="1028700" lvl="2" indent="-223838">
              <a:spcBef>
                <a:spcPts val="1200"/>
              </a:spcBef>
              <a:spcAft>
                <a:spcPts val="0"/>
              </a:spcAft>
              <a:buSzPts val="1100"/>
              <a:buChar char="■"/>
              <a:defRPr/>
            </a:lvl3pPr>
            <a:lvl4pPr marL="1371600" lvl="3" indent="-223838">
              <a:spcBef>
                <a:spcPts val="1200"/>
              </a:spcBef>
              <a:spcAft>
                <a:spcPts val="0"/>
              </a:spcAft>
              <a:buSzPts val="1100"/>
              <a:buChar char="●"/>
              <a:defRPr/>
            </a:lvl4pPr>
            <a:lvl5pPr marL="1714500" lvl="4" indent="-223838">
              <a:spcBef>
                <a:spcPts val="1200"/>
              </a:spcBef>
              <a:spcAft>
                <a:spcPts val="0"/>
              </a:spcAft>
              <a:buSzPts val="1100"/>
              <a:buChar char="○"/>
              <a:defRPr/>
            </a:lvl5pPr>
            <a:lvl6pPr marL="2057400" lvl="5" indent="-223838">
              <a:spcBef>
                <a:spcPts val="1200"/>
              </a:spcBef>
              <a:spcAft>
                <a:spcPts val="0"/>
              </a:spcAft>
              <a:buSzPts val="1100"/>
              <a:buChar char="■"/>
              <a:defRPr/>
            </a:lvl6pPr>
            <a:lvl7pPr marL="2400300" lvl="6" indent="-223838">
              <a:spcBef>
                <a:spcPts val="1200"/>
              </a:spcBef>
              <a:spcAft>
                <a:spcPts val="0"/>
              </a:spcAft>
              <a:buSzPts val="1100"/>
              <a:buChar char="●"/>
              <a:defRPr/>
            </a:lvl7pPr>
            <a:lvl8pPr marL="2743200" lvl="7" indent="-223838">
              <a:spcBef>
                <a:spcPts val="1200"/>
              </a:spcBef>
              <a:spcAft>
                <a:spcPts val="0"/>
              </a:spcAft>
              <a:buSzPts val="1100"/>
              <a:buChar char="○"/>
              <a:defRPr/>
            </a:lvl8pPr>
            <a:lvl9pPr marL="3086100" lvl="8" indent="-223838">
              <a:spcBef>
                <a:spcPts val="1200"/>
              </a:spcBef>
              <a:spcAft>
                <a:spcPts val="12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sldNum" idx="12"/>
          </p:nvPr>
        </p:nvSpPr>
        <p:spPr>
          <a:xfrm>
            <a:off x="6338285" y="4736976"/>
            <a:ext cx="411525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5150037" y="1306"/>
            <a:ext cx="1700588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</p:grpSp>
      </p:grpSp>
      <p:sp>
        <p:nvSpPr>
          <p:cNvPr id="125" name="Google Shape;125;p8"/>
          <p:cNvSpPr txBox="1">
            <a:spLocks noGrp="1"/>
          </p:cNvSpPr>
          <p:nvPr>
            <p:ph type="title"/>
          </p:nvPr>
        </p:nvSpPr>
        <p:spPr>
          <a:xfrm>
            <a:off x="618000" y="763600"/>
            <a:ext cx="4393350" cy="357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27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27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27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27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27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27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27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27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27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6" name="Google Shape;126;p8"/>
          <p:cNvSpPr txBox="1">
            <a:spLocks noGrp="1"/>
          </p:cNvSpPr>
          <p:nvPr>
            <p:ph type="sldNum" idx="12"/>
          </p:nvPr>
        </p:nvSpPr>
        <p:spPr>
          <a:xfrm>
            <a:off x="6338285" y="4736976"/>
            <a:ext cx="411525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469475" y="299376"/>
            <a:ext cx="749484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50"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50"/>
            </a:p>
          </p:txBody>
        </p:sp>
      </p:grpSp>
      <p:sp>
        <p:nvSpPr>
          <p:cNvPr id="131" name="Google Shape;131;p9"/>
          <p:cNvSpPr txBox="1">
            <a:spLocks noGrp="1"/>
          </p:cNvSpPr>
          <p:nvPr>
            <p:ph type="title"/>
          </p:nvPr>
        </p:nvSpPr>
        <p:spPr>
          <a:xfrm>
            <a:off x="977851" y="598575"/>
            <a:ext cx="2572875" cy="19902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9"/>
          <p:cNvSpPr txBox="1">
            <a:spLocks noGrp="1"/>
          </p:cNvSpPr>
          <p:nvPr>
            <p:ph type="subTitle" idx="1"/>
          </p:nvPr>
        </p:nvSpPr>
        <p:spPr>
          <a:xfrm>
            <a:off x="977851" y="2743203"/>
            <a:ext cx="2572875" cy="7260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2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2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2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2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2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2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2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2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200"/>
            </a:lvl9pPr>
          </a:lstStyle>
          <a:p>
            <a:endParaRPr/>
          </a:p>
        </p:txBody>
      </p:sp>
      <p:sp>
        <p:nvSpPr>
          <p:cNvPr id="133" name="Google Shape;133;p9"/>
          <p:cNvSpPr txBox="1">
            <a:spLocks noGrp="1"/>
          </p:cNvSpPr>
          <p:nvPr>
            <p:ph type="body" idx="2"/>
          </p:nvPr>
        </p:nvSpPr>
        <p:spPr>
          <a:xfrm>
            <a:off x="3677776" y="661000"/>
            <a:ext cx="2572875" cy="38706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/>
          <a:lstStyle>
            <a:lvl1pPr marL="342900" lvl="0" indent="-233363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685800" lvl="1" indent="-223838">
              <a:spcBef>
                <a:spcPts val="1200"/>
              </a:spcBef>
              <a:spcAft>
                <a:spcPts val="0"/>
              </a:spcAft>
              <a:buSzPts val="1100"/>
              <a:buChar char="○"/>
              <a:defRPr/>
            </a:lvl2pPr>
            <a:lvl3pPr marL="1028700" lvl="2" indent="-223838">
              <a:spcBef>
                <a:spcPts val="1200"/>
              </a:spcBef>
              <a:spcAft>
                <a:spcPts val="0"/>
              </a:spcAft>
              <a:buSzPts val="1100"/>
              <a:buChar char="■"/>
              <a:defRPr/>
            </a:lvl3pPr>
            <a:lvl4pPr marL="1371600" lvl="3" indent="-223838">
              <a:spcBef>
                <a:spcPts val="1200"/>
              </a:spcBef>
              <a:spcAft>
                <a:spcPts val="0"/>
              </a:spcAft>
              <a:buSzPts val="1100"/>
              <a:buChar char="●"/>
              <a:defRPr/>
            </a:lvl4pPr>
            <a:lvl5pPr marL="1714500" lvl="4" indent="-223838">
              <a:spcBef>
                <a:spcPts val="1200"/>
              </a:spcBef>
              <a:spcAft>
                <a:spcPts val="0"/>
              </a:spcAft>
              <a:buSzPts val="1100"/>
              <a:buChar char="○"/>
              <a:defRPr/>
            </a:lvl5pPr>
            <a:lvl6pPr marL="2057400" lvl="5" indent="-223838">
              <a:spcBef>
                <a:spcPts val="1200"/>
              </a:spcBef>
              <a:spcAft>
                <a:spcPts val="0"/>
              </a:spcAft>
              <a:buSzPts val="1100"/>
              <a:buChar char="■"/>
              <a:defRPr/>
            </a:lvl6pPr>
            <a:lvl7pPr marL="2400300" lvl="6" indent="-223838">
              <a:spcBef>
                <a:spcPts val="1200"/>
              </a:spcBef>
              <a:spcAft>
                <a:spcPts val="0"/>
              </a:spcAft>
              <a:buSzPts val="1100"/>
              <a:buChar char="●"/>
              <a:defRPr/>
            </a:lvl7pPr>
            <a:lvl8pPr marL="2743200" lvl="7" indent="-223838">
              <a:spcBef>
                <a:spcPts val="1200"/>
              </a:spcBef>
              <a:spcAft>
                <a:spcPts val="0"/>
              </a:spcAft>
              <a:buSzPts val="1100"/>
              <a:buChar char="○"/>
              <a:defRPr/>
            </a:lvl8pPr>
            <a:lvl9pPr marL="3086100" lvl="8" indent="-223838">
              <a:spcBef>
                <a:spcPts val="1200"/>
              </a:spcBef>
              <a:spcAft>
                <a:spcPts val="12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34" name="Google Shape;134;p9"/>
          <p:cNvSpPr txBox="1">
            <a:spLocks noGrp="1"/>
          </p:cNvSpPr>
          <p:nvPr>
            <p:ph type="sldNum" idx="12"/>
          </p:nvPr>
        </p:nvSpPr>
        <p:spPr>
          <a:xfrm>
            <a:off x="6338285" y="4736976"/>
            <a:ext cx="411525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535030" y="3847119"/>
            <a:ext cx="619044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50"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50"/>
            </a:p>
          </p:txBody>
        </p:sp>
      </p:grpSp>
      <p:sp>
        <p:nvSpPr>
          <p:cNvPr id="139" name="Google Shape;139;p10"/>
          <p:cNvSpPr txBox="1">
            <a:spLocks noGrp="1"/>
          </p:cNvSpPr>
          <p:nvPr>
            <p:ph type="body" idx="1"/>
          </p:nvPr>
        </p:nvSpPr>
        <p:spPr>
          <a:xfrm>
            <a:off x="977851" y="4138975"/>
            <a:ext cx="4382325" cy="534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342900" lvl="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40" name="Google Shape;140;p10"/>
          <p:cNvSpPr txBox="1">
            <a:spLocks noGrp="1"/>
          </p:cNvSpPr>
          <p:nvPr>
            <p:ph type="sldNum" idx="12"/>
          </p:nvPr>
        </p:nvSpPr>
        <p:spPr>
          <a:xfrm>
            <a:off x="6338285" y="4736976"/>
            <a:ext cx="411525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ment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33775" y="445025"/>
            <a:ext cx="639045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33775" y="1152475"/>
            <a:ext cx="639045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6338285" y="4736976"/>
            <a:ext cx="411525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675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675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675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675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675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675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675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675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675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fld id="{00000000-1234-1234-1234-123412341234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>
            <a:spLocks noGrp="1"/>
          </p:cNvSpPr>
          <p:nvPr>
            <p:ph type="ctrTitle"/>
          </p:nvPr>
        </p:nvSpPr>
        <p:spPr>
          <a:xfrm>
            <a:off x="618000" y="1853306"/>
            <a:ext cx="4213125" cy="1404675"/>
          </a:xfrm>
          <a:prstGeom prst="rect">
            <a:avLst/>
          </a:prstGeom>
        </p:spPr>
        <p:txBody>
          <a:bodyPr spcFirstLastPara="1" wrap="square" lIns="68569" tIns="68569" rIns="68569" bIns="68569" anchor="ctr" anchorCtr="0">
            <a:noAutofit/>
          </a:bodyPr>
          <a:lstStyle/>
          <a:p>
            <a:r>
              <a:rPr lang="en-US" altLang="zh-TW" sz="3600"/>
              <a:t>Thinning Operator</a:t>
            </a:r>
            <a:endParaRPr sz="3600"/>
          </a:p>
        </p:txBody>
      </p:sp>
      <p:sp>
        <p:nvSpPr>
          <p:cNvPr id="278" name="Google Shape;278;p13"/>
          <p:cNvSpPr txBox="1">
            <a:spLocks noGrp="1"/>
          </p:cNvSpPr>
          <p:nvPr>
            <p:ph type="subTitle" idx="1"/>
          </p:nvPr>
        </p:nvSpPr>
        <p:spPr>
          <a:xfrm>
            <a:off x="618000" y="3340163"/>
            <a:ext cx="3191625" cy="521550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indent="0"/>
            <a:r>
              <a:rPr lang="en-US" altLang="zh-TW" sz="1800"/>
              <a:t>2018/11/20</a:t>
            </a:r>
            <a:endParaRPr sz="1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DCC0F4-4961-49B4-9AFC-3E4849C9C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TW" dirty="0"/>
              <a:t>Pair Relationship Operator</a:t>
            </a:r>
            <a:endParaRPr lang="zh-TW" altLang="en-US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89337CED-0E54-4A95-A614-7817B2517C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316485"/>
              </p:ext>
            </p:extLst>
          </p:nvPr>
        </p:nvGraphicFramePr>
        <p:xfrm>
          <a:off x="846000" y="2068829"/>
          <a:ext cx="2160000" cy="21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07552922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5405337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135367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70023484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2364633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14581935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5605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79194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05806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77351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6422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13640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3B57395F-27C2-4FC2-8384-0D6E0AF7D3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669949"/>
              </p:ext>
            </p:extLst>
          </p:nvPr>
        </p:nvGraphicFramePr>
        <p:xfrm>
          <a:off x="3852000" y="2068829"/>
          <a:ext cx="2160000" cy="21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07552922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5405337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135367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70023484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2364633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14581935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5605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79194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05806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77351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6422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13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6149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DCC0F4-4961-49B4-9AFC-3E4849C9C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TW" dirty="0"/>
              <a:t>Pair Relationship Operator</a:t>
            </a:r>
            <a:endParaRPr lang="zh-TW" altLang="en-US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89337CED-0E54-4A95-A614-7817B2517C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570352"/>
              </p:ext>
            </p:extLst>
          </p:nvPr>
        </p:nvGraphicFramePr>
        <p:xfrm>
          <a:off x="846000" y="2068829"/>
          <a:ext cx="2160000" cy="21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07552922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5405337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135367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70023484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2364633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14581935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5605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79194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05806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77351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6422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13640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3B57395F-27C2-4FC2-8384-0D6E0AF7D3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347745"/>
              </p:ext>
            </p:extLst>
          </p:nvPr>
        </p:nvGraphicFramePr>
        <p:xfrm>
          <a:off x="3852000" y="2068829"/>
          <a:ext cx="2160000" cy="21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07552922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5405337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135367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70023484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2364633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14581935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5605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79194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05806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77351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6422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13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720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DCC0F4-4961-49B4-9AFC-3E4849C9C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TW" dirty="0"/>
              <a:t>Pair Relationship Operator</a:t>
            </a:r>
            <a:endParaRPr lang="zh-TW" altLang="en-US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89337CED-0E54-4A95-A614-7817B2517C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797180"/>
              </p:ext>
            </p:extLst>
          </p:nvPr>
        </p:nvGraphicFramePr>
        <p:xfrm>
          <a:off x="846000" y="2068829"/>
          <a:ext cx="2160000" cy="21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07552922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5405337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135367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70023484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2364633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14581935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5605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79194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05806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77351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6422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13640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3B57395F-27C2-4FC2-8384-0D6E0AF7D3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803162"/>
              </p:ext>
            </p:extLst>
          </p:nvPr>
        </p:nvGraphicFramePr>
        <p:xfrm>
          <a:off x="3852000" y="2068829"/>
          <a:ext cx="2160000" cy="21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07552922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5405337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135367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70023484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2364633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14581935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5605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79194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05806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77351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6422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13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7647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DCC0F4-4961-49B4-9AFC-3E4849C9C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TW" dirty="0"/>
              <a:t>Pair Relationship Operator</a:t>
            </a:r>
            <a:endParaRPr lang="zh-TW" altLang="en-US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89337CED-0E54-4A95-A614-7817B2517C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917886"/>
              </p:ext>
            </p:extLst>
          </p:nvPr>
        </p:nvGraphicFramePr>
        <p:xfrm>
          <a:off x="846000" y="2068829"/>
          <a:ext cx="2160000" cy="25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07552922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5405337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135367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70023484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2364633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14581935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5605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79194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05806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77351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6422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1364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22185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3B57395F-27C2-4FC2-8384-0D6E0AF7D3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453086"/>
              </p:ext>
            </p:extLst>
          </p:nvPr>
        </p:nvGraphicFramePr>
        <p:xfrm>
          <a:off x="3852000" y="2068829"/>
          <a:ext cx="2160000" cy="21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07552922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5405337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135367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70023484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2364633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14581935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5605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79194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05806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77351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6422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13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6153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DCC0F4-4961-49B4-9AFC-3E4849C9C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TW" dirty="0"/>
              <a:t>Pair Relationship Operator</a:t>
            </a:r>
            <a:endParaRPr lang="zh-TW" altLang="en-US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89337CED-0E54-4A95-A614-7817B2517C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166538"/>
              </p:ext>
            </p:extLst>
          </p:nvPr>
        </p:nvGraphicFramePr>
        <p:xfrm>
          <a:off x="846000" y="2068829"/>
          <a:ext cx="2160000" cy="25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07552922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5405337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135367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70023484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2364633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14581935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5605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79194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05806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77351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6422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1364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191844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3B57395F-27C2-4FC2-8384-0D6E0AF7D3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07976"/>
              </p:ext>
            </p:extLst>
          </p:nvPr>
        </p:nvGraphicFramePr>
        <p:xfrm>
          <a:off x="3852000" y="2068829"/>
          <a:ext cx="2160000" cy="21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07552922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5405337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135367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70023484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2364633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14581935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5605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79194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05806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77351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6422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13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058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DCC0F4-4961-49B4-9AFC-3E4849C9C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TW" dirty="0"/>
              <a:t>Pair Relationship Operator</a:t>
            </a:r>
            <a:endParaRPr lang="zh-TW" altLang="en-US" dirty="0"/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3B57395F-27C2-4FC2-8384-0D6E0AF7D3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659929"/>
              </p:ext>
            </p:extLst>
          </p:nvPr>
        </p:nvGraphicFramePr>
        <p:xfrm>
          <a:off x="1086000" y="2253994"/>
          <a:ext cx="1800000" cy="18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5405337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135367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70023484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2364633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14581935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79194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05806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77351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6422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13640"/>
                  </a:ext>
                </a:extLst>
              </a:tr>
            </a:tbl>
          </a:graphicData>
        </a:graphic>
      </p:graphicFrame>
      <p:sp>
        <p:nvSpPr>
          <p:cNvPr id="6" name="文字方塊 5">
            <a:extLst>
              <a:ext uri="{FF2B5EF4-FFF2-40B4-BE49-F238E27FC236}">
                <a16:creationId xmlns:a16="http://schemas.microsoft.com/office/drawing/2014/main" id="{BF7EC9B1-95CD-4653-8CE4-CD3A6A9D07D1}"/>
              </a:ext>
            </a:extLst>
          </p:cNvPr>
          <p:cNvSpPr txBox="1"/>
          <p:nvPr/>
        </p:nvSpPr>
        <p:spPr>
          <a:xfrm>
            <a:off x="1245336" y="1943932"/>
            <a:ext cx="1481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marked image</a:t>
            </a:r>
            <a:endParaRPr lang="zh-TW" altLang="en-US" dirty="0"/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544A78AB-12B1-4E1D-B949-EE8AAFC649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694342"/>
              </p:ext>
            </p:extLst>
          </p:nvPr>
        </p:nvGraphicFramePr>
        <p:xfrm>
          <a:off x="3972000" y="2253994"/>
          <a:ext cx="1800000" cy="18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5405337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135367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70023484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2364633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14581935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79194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05806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77351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6422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13640"/>
                  </a:ext>
                </a:extLst>
              </a:tr>
            </a:tbl>
          </a:graphicData>
        </a:graphic>
      </p:graphicFrame>
      <p:sp>
        <p:nvSpPr>
          <p:cNvPr id="8" name="文字方塊 7">
            <a:extLst>
              <a:ext uri="{FF2B5EF4-FFF2-40B4-BE49-F238E27FC236}">
                <a16:creationId xmlns:a16="http://schemas.microsoft.com/office/drawing/2014/main" id="{577B0FEC-C8D3-400B-B29C-2F742F4D4B3F}"/>
              </a:ext>
            </a:extLst>
          </p:cNvPr>
          <p:cNvSpPr txBox="1"/>
          <p:nvPr/>
        </p:nvSpPr>
        <p:spPr>
          <a:xfrm>
            <a:off x="4131338" y="1943932"/>
            <a:ext cx="1481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original image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825191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DCC0F4-4961-49B4-9AFC-3E4849C9C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TW" dirty="0"/>
              <a:t>Connected Shrink Operator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文字版面配置區 2">
                <a:extLst>
                  <a:ext uri="{FF2B5EF4-FFF2-40B4-BE49-F238E27FC236}">
                    <a16:creationId xmlns:a16="http://schemas.microsoft.com/office/drawing/2014/main" id="{2AC2FB19-09B5-4AD9-9F4C-B95F084A89A0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977851" y="1990049"/>
                <a:ext cx="5953301" cy="2946281"/>
              </a:xfrm>
            </p:spPr>
            <p:txBody>
              <a:bodyPr/>
              <a:lstStyle/>
              <a:p>
                <a:pPr marL="514350" indent="-457200" algn="just">
                  <a:lnSpc>
                    <a:spcPct val="150000"/>
                  </a:lnSpc>
                  <a:buSzPts val="2400"/>
                  <a:buFont typeface="Wingdings" panose="05000000000000000000" pitchFamily="2" charset="2"/>
                  <a:buChar char="Ø"/>
                </a:pPr>
                <a:r>
                  <a:rPr lang="en-US" altLang="zh-TW" sz="2000" dirty="0"/>
                  <a:t>H function: (</a:t>
                </a:r>
                <a:r>
                  <a:rPr lang="en-US" altLang="zh-TW" sz="2000" dirty="0" err="1"/>
                  <a:t>yokoi</a:t>
                </a:r>
                <a:r>
                  <a:rPr lang="en-US" altLang="zh-TW" sz="2000" dirty="0"/>
                  <a:t> corner =&gt; “</a:t>
                </a:r>
                <a:r>
                  <a:rPr lang="en-US" altLang="zh-TW" sz="2000" dirty="0">
                    <a:solidFill>
                      <a:srgbClr val="FF0000"/>
                    </a:solidFill>
                  </a:rPr>
                  <a:t>q</a:t>
                </a:r>
                <a:r>
                  <a:rPr lang="en-US" altLang="zh-TW" sz="2000" dirty="0"/>
                  <a:t>”)</a:t>
                </a:r>
              </a:p>
              <a:p>
                <a:pPr marL="857250" lvl="1" indent="-457200" algn="just">
                  <a:lnSpc>
                    <a:spcPct val="100000"/>
                  </a:lnSpc>
                  <a:spcBef>
                    <a:spcPts val="0"/>
                  </a:spcBef>
                  <a:buSzPts val="2400"/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TW" sz="1600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altLang="zh-TW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altLang="zh-TW" sz="16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altLang="zh-TW" sz="16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sz="16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altLang="zh-TW" sz="16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sz="16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d>
                    <m:r>
                      <a:rPr lang="en-US" altLang="zh-TW" sz="1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altLang="zh-TW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sz="1600" b="0" i="1" smtClean="0">
                                  <a:latin typeface="Cambria Math" panose="02040503050406030204" pitchFamily="18" charset="0"/>
                                </a:rPr>
                                <m:t>1, </m:t>
                              </m:r>
                              <m:r>
                                <a:rPr lang="en-US" altLang="zh-TW" sz="1600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altLang="zh-TW" sz="16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TW" sz="16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altLang="zh-TW" sz="16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altLang="zh-TW" sz="16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altLang="zh-TW" sz="16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TW" sz="1600" b="0" i="1" smtClean="0">
                                  <a:latin typeface="Cambria Math" panose="02040503050406030204" pitchFamily="18" charset="0"/>
                                </a:rPr>
                                <m:t>𝑎𝑛𝑑</m:t>
                              </m:r>
                              <m:r>
                                <a:rPr lang="en-US" altLang="zh-TW" sz="1600" b="0" i="1" smtClean="0">
                                  <a:latin typeface="Cambria Math" panose="02040503050406030204" pitchFamily="18" charset="0"/>
                                </a:rPr>
                                <m:t> (</m:t>
                              </m:r>
                              <m:r>
                                <a:rPr lang="en-US" altLang="zh-TW" sz="16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altLang="zh-TW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≠</m:t>
                              </m:r>
                              <m:r>
                                <a:rPr lang="en-US" altLang="zh-TW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altLang="zh-TW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TW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𝑜𝑟</m:t>
                              </m:r>
                              <m:r>
                                <a:rPr lang="en-US" altLang="zh-TW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TW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  <m:r>
                                <a:rPr lang="en-US" altLang="zh-TW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≠</m:t>
                              </m:r>
                              <m:r>
                                <a:rPr lang="en-US" altLang="zh-TW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altLang="zh-TW" sz="16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sz="1600" b="0" i="1" smtClean="0">
                                  <a:latin typeface="Cambria Math" panose="02040503050406030204" pitchFamily="18" charset="0"/>
                                </a:rPr>
                                <m:t>0, </m:t>
                              </m:r>
                              <m:r>
                                <a:rPr lang="en-US" altLang="zh-TW" sz="1600" b="0" i="1" smtClean="0">
                                  <a:latin typeface="Cambria Math" panose="02040503050406030204" pitchFamily="18" charset="0"/>
                                </a:rPr>
                                <m:t>𝑜𝑡h𝑒𝑟𝑤𝑖𝑠𝑒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altLang="zh-TW" sz="1600" b="0" dirty="0"/>
              </a:p>
              <a:p>
                <a:pPr marL="514350" indent="-457200" algn="just">
                  <a:lnSpc>
                    <a:spcPct val="150000"/>
                  </a:lnSpc>
                  <a:buSzPts val="2400"/>
                  <a:buFont typeface="Wingdings" panose="05000000000000000000" pitchFamily="2" charset="2"/>
                  <a:buChar char="Ø"/>
                </a:pPr>
                <a:r>
                  <a:rPr lang="en-US" altLang="zh-TW" sz="2000" dirty="0"/>
                  <a:t>Output:</a:t>
                </a:r>
              </a:p>
              <a:p>
                <a:pPr lvl="1" indent="-285750" algn="just">
                  <a:lnSpc>
                    <a:spcPct val="100000"/>
                  </a:lnSpc>
                  <a:spcBef>
                    <a:spcPts val="0"/>
                  </a:spcBef>
                  <a:buSzPts val="2400"/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1600" i="1" smtClean="0">
                        <a:latin typeface="Cambria Math" panose="02040503050406030204" pitchFamily="18" charset="0"/>
                      </a:rPr>
                      <m:t>f</m:t>
                    </m:r>
                    <m:d>
                      <m:d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1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6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1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1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16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n-US" altLang="zh-TW" sz="16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TW" sz="16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sz="1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altLang="zh-TW" sz="16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altLang="zh-TW" sz="1600" i="1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altLang="zh-TW" sz="1600" i="1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altLang="zh-TW" sz="16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TW" sz="1600" b="0" i="1" smtClean="0">
                                  <a:latin typeface="Cambria Math" panose="02040503050406030204" pitchFamily="18" charset="0"/>
                                </a:rPr>
                                <m:t>𝑒𝑥𝑎𝑐𝑡𝑙𝑦</m:t>
                              </m:r>
                              <m:r>
                                <a:rPr lang="en-US" altLang="zh-TW" sz="16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TW" sz="1600" b="0" i="1" smtClean="0">
                                  <a:latin typeface="Cambria Math" panose="02040503050406030204" pitchFamily="18" charset="0"/>
                                </a:rPr>
                                <m:t>𝑜𝑛𝑒</m:t>
                              </m:r>
                              <m:r>
                                <a:rPr lang="en-US" altLang="zh-TW" sz="16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TW" sz="1600" b="0" i="1" smtClean="0">
                                  <a:latin typeface="Cambria Math" panose="02040503050406030204" pitchFamily="18" charset="0"/>
                                </a:rPr>
                                <m:t>𝑜𝑓</m:t>
                              </m:r>
                              <m:r>
                                <a:rPr lang="en-US" altLang="zh-TW" sz="16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altLang="zh-TW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6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TW" sz="16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US" altLang="zh-TW" sz="1600" b="0" i="1" smtClean="0">
                                  <a:latin typeface="Cambria Math" panose="02040503050406030204" pitchFamily="18" charset="0"/>
                                </a:rPr>
                                <m:t>=1, </m:t>
                              </m:r>
                              <m:r>
                                <a:rPr lang="en-US" altLang="zh-TW" sz="1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TW" sz="1600" b="0" i="1" smtClean="0">
                                  <a:latin typeface="Cambria Math" panose="02040503050406030204" pitchFamily="18" charset="0"/>
                                </a:rPr>
                                <m:t>=1~4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TW" sz="1600" i="1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altLang="zh-TW" sz="1600" i="1">
                                  <a:latin typeface="Cambria Math" panose="02040503050406030204" pitchFamily="18" charset="0"/>
                                </a:rPr>
                                <m:t>𝑜𝑡h𝑒𝑟𝑤𝑖𝑠𝑒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altLang="zh-TW" sz="1600" b="0" dirty="0"/>
              </a:p>
            </p:txBody>
          </p:sp>
        </mc:Choice>
        <mc:Fallback>
          <p:sp>
            <p:nvSpPr>
              <p:cNvPr id="10" name="文字版面配置區 2">
                <a:extLst>
                  <a:ext uri="{FF2B5EF4-FFF2-40B4-BE49-F238E27FC236}">
                    <a16:creationId xmlns:a16="http://schemas.microsoft.com/office/drawing/2014/main" id="{2AC2FB19-09B5-4AD9-9F4C-B95F084A89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977851" y="1990049"/>
                <a:ext cx="5953301" cy="2946281"/>
              </a:xfrm>
              <a:blipFill>
                <a:blip r:embed="rId2"/>
                <a:stretch>
                  <a:fillRect l="-40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7885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DCC0F4-4961-49B4-9AFC-3E4849C9C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TW" dirty="0"/>
              <a:t>Thinning Operator</a:t>
            </a:r>
            <a:endParaRPr lang="zh-TW" altLang="en-US" dirty="0"/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3B57395F-27C2-4FC2-8384-0D6E0AF7D3F8}"/>
              </a:ext>
            </a:extLst>
          </p:cNvPr>
          <p:cNvGraphicFramePr>
            <a:graphicFrameLocks noGrp="1"/>
          </p:cNvGraphicFramePr>
          <p:nvPr/>
        </p:nvGraphicFramePr>
        <p:xfrm>
          <a:off x="1086000" y="2253994"/>
          <a:ext cx="1800000" cy="18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5405337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135367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70023484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2364633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14581935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79194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05806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77351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6422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13640"/>
                  </a:ext>
                </a:extLst>
              </a:tr>
            </a:tbl>
          </a:graphicData>
        </a:graphic>
      </p:graphicFrame>
      <p:sp>
        <p:nvSpPr>
          <p:cNvPr id="6" name="文字方塊 5">
            <a:extLst>
              <a:ext uri="{FF2B5EF4-FFF2-40B4-BE49-F238E27FC236}">
                <a16:creationId xmlns:a16="http://schemas.microsoft.com/office/drawing/2014/main" id="{BF7EC9B1-95CD-4653-8CE4-CD3A6A9D07D1}"/>
              </a:ext>
            </a:extLst>
          </p:cNvPr>
          <p:cNvSpPr txBox="1"/>
          <p:nvPr/>
        </p:nvSpPr>
        <p:spPr>
          <a:xfrm>
            <a:off x="1245336" y="1943932"/>
            <a:ext cx="1481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marked image</a:t>
            </a:r>
            <a:endParaRPr lang="zh-TW" altLang="en-US" dirty="0"/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544A78AB-12B1-4E1D-B949-EE8AAFC649F1}"/>
              </a:ext>
            </a:extLst>
          </p:cNvPr>
          <p:cNvGraphicFramePr>
            <a:graphicFrameLocks noGrp="1"/>
          </p:cNvGraphicFramePr>
          <p:nvPr/>
        </p:nvGraphicFramePr>
        <p:xfrm>
          <a:off x="3972000" y="2253994"/>
          <a:ext cx="1800000" cy="18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5405337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135367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70023484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2364633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14581935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79194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05806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77351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6422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13640"/>
                  </a:ext>
                </a:extLst>
              </a:tr>
            </a:tbl>
          </a:graphicData>
        </a:graphic>
      </p:graphicFrame>
      <p:sp>
        <p:nvSpPr>
          <p:cNvPr id="8" name="文字方塊 7">
            <a:extLst>
              <a:ext uri="{FF2B5EF4-FFF2-40B4-BE49-F238E27FC236}">
                <a16:creationId xmlns:a16="http://schemas.microsoft.com/office/drawing/2014/main" id="{577B0FEC-C8D3-400B-B29C-2F742F4D4B3F}"/>
              </a:ext>
            </a:extLst>
          </p:cNvPr>
          <p:cNvSpPr txBox="1"/>
          <p:nvPr/>
        </p:nvSpPr>
        <p:spPr>
          <a:xfrm>
            <a:off x="4131338" y="1943932"/>
            <a:ext cx="1481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original image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577884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DCC0F4-4961-49B4-9AFC-3E4849C9C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TW" dirty="0"/>
              <a:t>Thinning Operator</a:t>
            </a:r>
            <a:endParaRPr lang="zh-TW" altLang="en-US" dirty="0"/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3B57395F-27C2-4FC2-8384-0D6E0AF7D3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118353"/>
              </p:ext>
            </p:extLst>
          </p:nvPr>
        </p:nvGraphicFramePr>
        <p:xfrm>
          <a:off x="364500" y="2253994"/>
          <a:ext cx="1800000" cy="18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5405337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135367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70023484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2364633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14581935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79194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05806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77351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6422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13640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544A78AB-12B1-4E1D-B949-EE8AAFC649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153696"/>
              </p:ext>
            </p:extLst>
          </p:nvPr>
        </p:nvGraphicFramePr>
        <p:xfrm>
          <a:off x="2529000" y="2253994"/>
          <a:ext cx="1800000" cy="18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5405337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135367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70023484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2364633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14581935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79194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05806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77351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6422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13640"/>
                  </a:ext>
                </a:extLst>
              </a:tr>
            </a:tbl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1D955B82-5E00-4F9E-A8B2-20E24B1678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788391"/>
              </p:ext>
            </p:extLst>
          </p:nvPr>
        </p:nvGraphicFramePr>
        <p:xfrm>
          <a:off x="4693500" y="2253994"/>
          <a:ext cx="1800000" cy="18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5405337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135367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70023484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2364633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14581935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79194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05806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77351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6422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13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82586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DCC0F4-4961-49B4-9AFC-3E4849C9C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TW" dirty="0"/>
              <a:t>Thinning Operator</a:t>
            </a:r>
            <a:endParaRPr lang="zh-TW" altLang="en-US" dirty="0"/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3B57395F-27C2-4FC2-8384-0D6E0AF7D3F8}"/>
              </a:ext>
            </a:extLst>
          </p:cNvPr>
          <p:cNvGraphicFramePr>
            <a:graphicFrameLocks noGrp="1"/>
          </p:cNvGraphicFramePr>
          <p:nvPr/>
        </p:nvGraphicFramePr>
        <p:xfrm>
          <a:off x="364500" y="2253994"/>
          <a:ext cx="1800000" cy="18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5405337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135367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70023484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2364633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14581935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79194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05806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77351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6422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13640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544A78AB-12B1-4E1D-B949-EE8AAFC649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696337"/>
              </p:ext>
            </p:extLst>
          </p:nvPr>
        </p:nvGraphicFramePr>
        <p:xfrm>
          <a:off x="2529000" y="2253994"/>
          <a:ext cx="1800000" cy="18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5405337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135367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70023484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2364633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14581935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79194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05806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77351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6422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13640"/>
                  </a:ext>
                </a:extLst>
              </a:tr>
            </a:tbl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1D955B82-5E00-4F9E-A8B2-20E24B1678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863831"/>
              </p:ext>
            </p:extLst>
          </p:nvPr>
        </p:nvGraphicFramePr>
        <p:xfrm>
          <a:off x="4693500" y="2253994"/>
          <a:ext cx="1800000" cy="18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5405337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135367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70023484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2364633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14581935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79194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05806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77351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6422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13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6989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DCC0F4-4961-49B4-9AFC-3E4849C9C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TW" dirty="0"/>
              <a:t>Homework 7</a:t>
            </a:r>
            <a:endParaRPr lang="zh-TW" altLang="en-US" dirty="0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C7DBC19-BD26-4FA0-B176-AD5E849DF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7851" y="1990050"/>
            <a:ext cx="5272875" cy="2541600"/>
          </a:xfrm>
        </p:spPr>
        <p:txBody>
          <a:bodyPr/>
          <a:lstStyle/>
          <a:p>
            <a:pPr indent="-285750">
              <a:lnSpc>
                <a:spcPct val="150000"/>
              </a:lnSpc>
              <a:buSzPts val="2400"/>
              <a:buChar char="❏"/>
            </a:pPr>
            <a:r>
              <a:rPr lang="en-US" altLang="zh-TW" sz="2000" dirty="0"/>
              <a:t>Threshold: 128</a:t>
            </a:r>
          </a:p>
          <a:p>
            <a:pPr lvl="1" indent="-285750">
              <a:lnSpc>
                <a:spcPct val="150000"/>
              </a:lnSpc>
              <a:buSzPts val="2400"/>
              <a:buChar char="❏"/>
            </a:pPr>
            <a:r>
              <a:rPr lang="en-US" altLang="zh-TW" sz="2000" dirty="0"/>
              <a:t>1, if pixel &gt; 127</a:t>
            </a:r>
          </a:p>
          <a:p>
            <a:pPr lvl="1" indent="-285750">
              <a:lnSpc>
                <a:spcPct val="150000"/>
              </a:lnSpc>
              <a:buSzPts val="2400"/>
              <a:buChar char="❏"/>
            </a:pPr>
            <a:r>
              <a:rPr lang="en-US" altLang="zh-TW" sz="2000" dirty="0"/>
              <a:t>0, if pixel &lt; 128</a:t>
            </a:r>
          </a:p>
          <a:p>
            <a:pPr indent="-285750">
              <a:lnSpc>
                <a:spcPct val="150000"/>
              </a:lnSpc>
              <a:buSzPts val="2400"/>
              <a:buChar char="❏"/>
            </a:pPr>
            <a:r>
              <a:rPr lang="en-US" altLang="zh-TW" sz="2000" dirty="0" err="1"/>
              <a:t>Downsample</a:t>
            </a:r>
            <a:r>
              <a:rPr lang="en-US" altLang="zh-TW" sz="2000" dirty="0"/>
              <a:t> image to 64</a:t>
            </a:r>
            <a:r>
              <a:rPr lang="zh-TW" altLang="en-US" sz="2000" dirty="0"/>
              <a:t> </a:t>
            </a:r>
            <a:r>
              <a:rPr lang="en-US" altLang="zh-TW" sz="2000" dirty="0"/>
              <a:t>x 64</a:t>
            </a:r>
            <a:r>
              <a:rPr lang="zh-TW" altLang="en-US" sz="2000" dirty="0"/>
              <a:t> </a:t>
            </a:r>
            <a:r>
              <a:rPr lang="en-US" altLang="zh-TW" sz="2000" dirty="0"/>
              <a:t>pixels</a:t>
            </a:r>
          </a:p>
          <a:p>
            <a:pPr indent="-285750">
              <a:lnSpc>
                <a:spcPct val="150000"/>
              </a:lnSpc>
              <a:buSzPts val="2400"/>
              <a:buChar char="❏"/>
            </a:pPr>
            <a:r>
              <a:rPr lang="en-US" altLang="zh-TW" sz="2000" dirty="0"/>
              <a:t>Do thinning operator (</a:t>
            </a:r>
            <a:r>
              <a:rPr lang="en-US" altLang="zh-TW" sz="2000" dirty="0">
                <a:solidFill>
                  <a:srgbClr val="FF0000"/>
                </a:solidFill>
              </a:rPr>
              <a:t>4 connected</a:t>
            </a:r>
            <a:r>
              <a:rPr lang="en-US" altLang="zh-TW" sz="2000" dirty="0"/>
              <a:t>)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908B7FF2-1443-433F-A4BE-789B7B0206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6257" y="1597875"/>
            <a:ext cx="1914470" cy="191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0555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DCC0F4-4961-49B4-9AFC-3E4849C9C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TW" dirty="0"/>
              <a:t>Thinning Operator</a:t>
            </a:r>
            <a:endParaRPr lang="zh-TW" altLang="en-US" dirty="0"/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3B57395F-27C2-4FC2-8384-0D6E0AF7D3F8}"/>
              </a:ext>
            </a:extLst>
          </p:cNvPr>
          <p:cNvGraphicFramePr>
            <a:graphicFrameLocks noGrp="1"/>
          </p:cNvGraphicFramePr>
          <p:nvPr/>
        </p:nvGraphicFramePr>
        <p:xfrm>
          <a:off x="364500" y="2253994"/>
          <a:ext cx="1800000" cy="18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5405337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135367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70023484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2364633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14581935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79194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05806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77351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6422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13640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544A78AB-12B1-4E1D-B949-EE8AAFC649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926448"/>
              </p:ext>
            </p:extLst>
          </p:nvPr>
        </p:nvGraphicFramePr>
        <p:xfrm>
          <a:off x="2529000" y="2253994"/>
          <a:ext cx="1800000" cy="18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5405337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135367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70023484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2364633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14581935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79194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05806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77351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6422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13640"/>
                  </a:ext>
                </a:extLst>
              </a:tr>
            </a:tbl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1D955B82-5E00-4F9E-A8B2-20E24B1678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864268"/>
              </p:ext>
            </p:extLst>
          </p:nvPr>
        </p:nvGraphicFramePr>
        <p:xfrm>
          <a:off x="4693500" y="2253994"/>
          <a:ext cx="1800000" cy="18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5405337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135367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70023484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2364633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14581935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79194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05806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77351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6422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13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3314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DCC0F4-4961-49B4-9AFC-3E4849C9C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TW" dirty="0"/>
              <a:t>Thinning Operator</a:t>
            </a:r>
            <a:endParaRPr lang="zh-TW" altLang="en-US" dirty="0"/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3B57395F-27C2-4FC2-8384-0D6E0AF7D3F8}"/>
              </a:ext>
            </a:extLst>
          </p:cNvPr>
          <p:cNvGraphicFramePr>
            <a:graphicFrameLocks noGrp="1"/>
          </p:cNvGraphicFramePr>
          <p:nvPr/>
        </p:nvGraphicFramePr>
        <p:xfrm>
          <a:off x="364500" y="2253994"/>
          <a:ext cx="1800000" cy="18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5405337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135367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70023484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2364633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14581935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79194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05806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77351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6422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13640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544A78AB-12B1-4E1D-B949-EE8AAFC649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33783"/>
              </p:ext>
            </p:extLst>
          </p:nvPr>
        </p:nvGraphicFramePr>
        <p:xfrm>
          <a:off x="2529000" y="2253994"/>
          <a:ext cx="1800000" cy="21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5405337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135367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70023484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2364633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14581935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79194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05806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77351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6422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1364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813646"/>
                  </a:ext>
                </a:extLst>
              </a:tr>
            </a:tbl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1D955B82-5E00-4F9E-A8B2-20E24B1678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426758"/>
              </p:ext>
            </p:extLst>
          </p:nvPr>
        </p:nvGraphicFramePr>
        <p:xfrm>
          <a:off x="4693500" y="2253994"/>
          <a:ext cx="1800000" cy="18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5405337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135367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70023484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2364633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14581935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79194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05806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77351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6422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13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27304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DCC0F4-4961-49B4-9AFC-3E4849C9C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TW" dirty="0"/>
              <a:t>Thinning Operator</a:t>
            </a:r>
            <a:endParaRPr lang="zh-TW" altLang="en-US" dirty="0"/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3B57395F-27C2-4FC2-8384-0D6E0AF7D3F8}"/>
              </a:ext>
            </a:extLst>
          </p:cNvPr>
          <p:cNvGraphicFramePr>
            <a:graphicFrameLocks noGrp="1"/>
          </p:cNvGraphicFramePr>
          <p:nvPr/>
        </p:nvGraphicFramePr>
        <p:xfrm>
          <a:off x="364500" y="2253994"/>
          <a:ext cx="1800000" cy="18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5405337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135367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70023484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2364633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14581935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79194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05806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77351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6422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13640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544A78AB-12B1-4E1D-B949-EE8AAFC649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332911"/>
              </p:ext>
            </p:extLst>
          </p:nvPr>
        </p:nvGraphicFramePr>
        <p:xfrm>
          <a:off x="2529000" y="2253994"/>
          <a:ext cx="1800000" cy="21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5405337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135367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70023484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2364633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14581935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79194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05806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77351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6422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1364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813646"/>
                  </a:ext>
                </a:extLst>
              </a:tr>
            </a:tbl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1D955B82-5E00-4F9E-A8B2-20E24B1678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798210"/>
              </p:ext>
            </p:extLst>
          </p:nvPr>
        </p:nvGraphicFramePr>
        <p:xfrm>
          <a:off x="4693500" y="2253994"/>
          <a:ext cx="1800000" cy="18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5405337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135367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70023484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2364633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14581935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79194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05806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77351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6422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13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4277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DCC0F4-4961-49B4-9AFC-3E4849C9C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TW" dirty="0"/>
              <a:t>Homework 7 - Result</a:t>
            </a:r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745E8CFD-DAE8-4B99-B469-2137D8726F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895" y="1841343"/>
            <a:ext cx="2736563" cy="2736563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4BAA3EE7-66B7-4FD9-AC7E-2001EF5554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2353" y="1532842"/>
            <a:ext cx="3302752" cy="3353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104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DCC0F4-4961-49B4-9AFC-3E4849C9C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TW" dirty="0"/>
              <a:t>Homework 7 - Result</a:t>
            </a:r>
            <a:endParaRPr lang="zh-TW" altLang="en-US" dirty="0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95DC4456-7E06-4CC1-B335-DF41C4926A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71" y="1561417"/>
            <a:ext cx="3302752" cy="3353564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2E0E2567-7F42-4B01-A28B-6C7F279AFA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1894" y="1561417"/>
            <a:ext cx="3226535" cy="3353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148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DCC0F4-4961-49B4-9AFC-3E4849C9C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TW" dirty="0"/>
              <a:t>Thinning Operator</a:t>
            </a:r>
            <a:endParaRPr lang="zh-TW" altLang="en-US" dirty="0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C7DBC19-BD26-4FA0-B176-AD5E849DF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7851" y="1990049"/>
            <a:ext cx="5272875" cy="2946281"/>
          </a:xfrm>
        </p:spPr>
        <p:txBody>
          <a:bodyPr/>
          <a:lstStyle/>
          <a:p>
            <a:pPr marL="514350" indent="-457200" algn="just">
              <a:lnSpc>
                <a:spcPct val="150000"/>
              </a:lnSpc>
              <a:buSzPts val="2400"/>
              <a:buFont typeface="Wingdings" panose="05000000000000000000" pitchFamily="2" charset="2"/>
              <a:buChar char="Ø"/>
            </a:pPr>
            <a:r>
              <a:rPr lang="en-US" altLang="zh-TW" sz="2000" dirty="0"/>
              <a:t>Create marked image</a:t>
            </a:r>
          </a:p>
          <a:p>
            <a:pPr marL="857250" lvl="1" indent="-457200" algn="just">
              <a:lnSpc>
                <a:spcPct val="150000"/>
              </a:lnSpc>
              <a:buSzPts val="2400"/>
              <a:buFont typeface="+mj-lt"/>
              <a:buAutoNum type="arabicPeriod"/>
            </a:pPr>
            <a:r>
              <a:rPr lang="en-US" altLang="zh-TW" sz="1600" dirty="0"/>
              <a:t>Yokoi Operator</a:t>
            </a:r>
          </a:p>
          <a:p>
            <a:pPr marL="857250" lvl="1" indent="-457200" algn="just">
              <a:lnSpc>
                <a:spcPct val="150000"/>
              </a:lnSpc>
              <a:buSzPts val="2400"/>
              <a:buFont typeface="+mj-lt"/>
              <a:buAutoNum type="arabicPeriod"/>
            </a:pPr>
            <a:r>
              <a:rPr lang="en-US" altLang="zh-TW" sz="1600" dirty="0"/>
              <a:t>Pair Relationship</a:t>
            </a:r>
            <a:r>
              <a:rPr lang="zh-TW" altLang="en-US" sz="1600" dirty="0"/>
              <a:t> </a:t>
            </a:r>
            <a:r>
              <a:rPr lang="en-US" altLang="zh-TW" sz="1600" dirty="0"/>
              <a:t>Operator</a:t>
            </a:r>
          </a:p>
          <a:p>
            <a:pPr marL="514350" indent="-457200" algn="just">
              <a:lnSpc>
                <a:spcPct val="150000"/>
              </a:lnSpc>
              <a:buSzPts val="2400"/>
              <a:buFont typeface="Wingdings" panose="05000000000000000000" pitchFamily="2" charset="2"/>
              <a:buChar char="Ø"/>
            </a:pPr>
            <a:r>
              <a:rPr lang="en-US" altLang="zh-TW" sz="2000" dirty="0"/>
              <a:t>Connected Shrink Operator</a:t>
            </a:r>
          </a:p>
          <a:p>
            <a:pPr marL="514350" indent="-457200" algn="just">
              <a:lnSpc>
                <a:spcPct val="150000"/>
              </a:lnSpc>
              <a:buSzPts val="2400"/>
              <a:buFont typeface="Wingdings" panose="05000000000000000000" pitchFamily="2" charset="2"/>
              <a:buChar char="Ø"/>
            </a:pPr>
            <a:r>
              <a:rPr lang="en-US" altLang="zh-TW" sz="2000" dirty="0"/>
              <a:t>Compare the shrink result with marked image</a:t>
            </a:r>
          </a:p>
        </p:txBody>
      </p:sp>
    </p:spTree>
    <p:extLst>
      <p:ext uri="{BB962C8B-B14F-4D97-AF65-F5344CB8AC3E}">
        <p14:creationId xmlns:p14="http://schemas.microsoft.com/office/powerpoint/2010/main" val="4123916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DCC0F4-4961-49B4-9AFC-3E4849C9C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TW" dirty="0"/>
              <a:t>Pair Relationship Operator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文字版面配置區 2">
                <a:extLst>
                  <a:ext uri="{FF2B5EF4-FFF2-40B4-BE49-F238E27FC236}">
                    <a16:creationId xmlns:a16="http://schemas.microsoft.com/office/drawing/2014/main" id="{EC7DBC19-BD26-4FA0-B176-AD5E849DFC85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977851" y="1990049"/>
                <a:ext cx="5523533" cy="2946281"/>
              </a:xfrm>
            </p:spPr>
            <p:txBody>
              <a:bodyPr/>
              <a:lstStyle/>
              <a:p>
                <a:pPr marL="514350" indent="-457200" algn="just">
                  <a:lnSpc>
                    <a:spcPct val="150000"/>
                  </a:lnSpc>
                  <a:buSzPts val="2400"/>
                  <a:buFont typeface="Wingdings" panose="05000000000000000000" pitchFamily="2" charset="2"/>
                  <a:buChar char="Ø"/>
                </a:pPr>
                <a:r>
                  <a:rPr lang="en-US" altLang="zh-TW" sz="2000" dirty="0"/>
                  <a:t>H function: (m=“</a:t>
                </a:r>
                <a:r>
                  <a:rPr lang="en-US" altLang="zh-TW" sz="2000" dirty="0">
                    <a:solidFill>
                      <a:srgbClr val="FF0000"/>
                    </a:solidFill>
                  </a:rPr>
                  <a:t>1</a:t>
                </a:r>
                <a:r>
                  <a:rPr lang="en-US" altLang="zh-TW" sz="2000" dirty="0"/>
                  <a:t>”, means “</a:t>
                </a:r>
                <a:r>
                  <a:rPr lang="en-US" altLang="zh-TW" sz="2000" dirty="0">
                    <a:solidFill>
                      <a:srgbClr val="FF0000"/>
                    </a:solidFill>
                  </a:rPr>
                  <a:t>edge</a:t>
                </a:r>
                <a:r>
                  <a:rPr lang="en-US" altLang="zh-TW" sz="2000" dirty="0"/>
                  <a:t>” in Yokoi)</a:t>
                </a:r>
              </a:p>
              <a:p>
                <a:pPr marL="857250" lvl="1" indent="-457200" algn="just">
                  <a:lnSpc>
                    <a:spcPct val="100000"/>
                  </a:lnSpc>
                  <a:spcBef>
                    <a:spcPts val="0"/>
                  </a:spcBef>
                  <a:buSzPts val="2400"/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TW" sz="1800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altLang="zh-TW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TW" sz="18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sz="1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  <m:r>
                      <a:rPr lang="en-US" altLang="zh-TW" sz="1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altLang="zh-TW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sz="1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sz="1800" b="0" i="1" smtClean="0">
                                  <a:latin typeface="Cambria Math" panose="02040503050406030204" pitchFamily="18" charset="0"/>
                                </a:rPr>
                                <m:t>1, </m:t>
                              </m:r>
                              <m:r>
                                <a:rPr lang="en-US" altLang="zh-TW" sz="1800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altLang="zh-TW" sz="1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TW" sz="18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altLang="zh-TW" sz="18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altLang="zh-TW" sz="1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sz="1800" b="0" i="1" smtClean="0">
                                  <a:latin typeface="Cambria Math" panose="02040503050406030204" pitchFamily="18" charset="0"/>
                                </a:rPr>
                                <m:t>0, </m:t>
                              </m:r>
                              <m:r>
                                <a:rPr lang="en-US" altLang="zh-TW" sz="1800" b="0" i="1" smtClean="0">
                                  <a:latin typeface="Cambria Math" panose="02040503050406030204" pitchFamily="18" charset="0"/>
                                </a:rPr>
                                <m:t>𝑜𝑡h𝑒𝑟𝑤𝑖𝑠𝑒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altLang="zh-TW" sz="1800" b="0" dirty="0"/>
              </a:p>
              <a:p>
                <a:pPr marL="514350" indent="-457200" algn="just">
                  <a:lnSpc>
                    <a:spcPct val="150000"/>
                  </a:lnSpc>
                  <a:buSzPts val="2400"/>
                  <a:buFont typeface="Wingdings" panose="05000000000000000000" pitchFamily="2" charset="2"/>
                  <a:buChar char="Ø"/>
                </a:pPr>
                <a:r>
                  <a:rPr lang="en-US" altLang="zh-TW" sz="2000" dirty="0"/>
                  <a:t>Output:</a:t>
                </a:r>
              </a:p>
              <a:p>
                <a:pPr lvl="1" indent="-285750" algn="just">
                  <a:lnSpc>
                    <a:spcPct val="100000"/>
                  </a:lnSpc>
                  <a:spcBef>
                    <a:spcPts val="0"/>
                  </a:spcBef>
                  <a:buSzPts val="2400"/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TW" sz="18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TW" sz="18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altLang="zh-TW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sz="1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sz="1800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en-US" altLang="zh-TW" sz="1800" i="1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altLang="zh-TW" sz="1800" i="1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altLang="zh-TW" sz="18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nary>
                                <m:naryPr>
                                  <m:chr m:val="∑"/>
                                  <m:ctrlPr>
                                    <a:rPr lang="en-US" altLang="zh-TW" sz="18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zh-TW" sz="18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altLang="zh-TW" sz="1800" i="1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altLang="zh-TW" sz="18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  <m:e>
                                  <m:r>
                                    <a:rPr lang="en-US" altLang="zh-TW" sz="1800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  <m:d>
                                    <m:dPr>
                                      <m:ctrlPr>
                                        <a:rPr lang="en-US" altLang="zh-TW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1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18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1800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  <m:r>
                                        <a:rPr lang="en-US" altLang="zh-TW" sz="1800" i="1">
                                          <a:latin typeface="Cambria Math" panose="02040503050406030204" pitchFamily="18" charset="0"/>
                                        </a:rPr>
                                        <m:t>, </m:t>
                                      </m:r>
                                      <m:r>
                                        <a:rPr lang="en-US" altLang="zh-TW" sz="1800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</m:d>
                                  <m:r>
                                    <a:rPr lang="en-US" altLang="zh-TW" sz="1800" i="1">
                                      <a:latin typeface="Cambria Math" panose="02040503050406030204" pitchFamily="18" charset="0"/>
                                    </a:rPr>
                                    <m:t>&lt;1 </m:t>
                                  </m:r>
                                  <m:r>
                                    <a:rPr lang="en-US" altLang="zh-TW" sz="1800" i="1">
                                      <a:latin typeface="Cambria Math" panose="02040503050406030204" pitchFamily="18" charset="0"/>
                                    </a:rPr>
                                    <m:t>𝑜𝑟</m:t>
                                  </m:r>
                                  <m:r>
                                    <a:rPr lang="en-US" altLang="zh-TW" sz="1800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sSub>
                                    <m:sSubPr>
                                      <m:ctrlPr>
                                        <a:rPr lang="en-US" altLang="zh-TW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18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sz="18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en-US" altLang="zh-TW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≠</m:t>
                                  </m:r>
                                  <m:r>
                                    <a:rPr lang="en-US" altLang="zh-TW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</m:nary>
                            </m:e>
                          </m:mr>
                          <m:mr>
                            <m:e>
                              <m:r>
                                <a:rPr lang="en-US" altLang="zh-TW" sz="18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altLang="zh-TW" sz="1800" i="1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altLang="zh-TW" sz="1800" i="1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altLang="zh-TW" sz="18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nary>
                                <m:naryPr>
                                  <m:chr m:val="∑"/>
                                  <m:ctrlPr>
                                    <a:rPr lang="en-US" altLang="zh-TW" sz="18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zh-TW" sz="18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altLang="zh-TW" sz="1800" i="1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altLang="zh-TW" sz="18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  <m:e>
                                  <m:r>
                                    <a:rPr lang="en-US" altLang="zh-TW" sz="1800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  <m:d>
                                    <m:dPr>
                                      <m:ctrlPr>
                                        <a:rPr lang="en-US" altLang="zh-TW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1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18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1800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  <m:r>
                                        <a:rPr lang="en-US" altLang="zh-TW" sz="1800" i="1">
                                          <a:latin typeface="Cambria Math" panose="02040503050406030204" pitchFamily="18" charset="0"/>
                                        </a:rPr>
                                        <m:t>, </m:t>
                                      </m:r>
                                      <m:r>
                                        <a:rPr lang="en-US" altLang="zh-TW" sz="1800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</m:d>
                                  <m:r>
                                    <a:rPr lang="en-US" altLang="zh-TW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≥</m:t>
                                  </m:r>
                                  <m:r>
                                    <a:rPr lang="en-US" altLang="zh-TW" sz="1800" i="1">
                                      <a:latin typeface="Cambria Math" panose="02040503050406030204" pitchFamily="18" charset="0"/>
                                    </a:rPr>
                                    <m:t>1 </m:t>
                                  </m:r>
                                  <m:r>
                                    <a:rPr lang="en-US" altLang="zh-TW" sz="1800" i="1">
                                      <a:latin typeface="Cambria Math" panose="02040503050406030204" pitchFamily="18" charset="0"/>
                                    </a:rPr>
                                    <m:t>𝑎𝑛𝑑</m:t>
                                  </m:r>
                                  <m:r>
                                    <a:rPr lang="en-US" altLang="zh-TW" sz="1800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sSub>
                                    <m:sSubPr>
                                      <m:ctrlPr>
                                        <a:rPr lang="en-US" altLang="zh-TW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18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sz="18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en-US" altLang="zh-TW" sz="1800" i="1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en-US" altLang="zh-TW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</m:nary>
                            </m:e>
                          </m:mr>
                        </m:m>
                      </m:e>
                    </m:d>
                  </m:oMath>
                </a14:m>
                <a:endParaRPr lang="en-US" altLang="zh-TW" sz="1800" b="0" dirty="0"/>
              </a:p>
            </p:txBody>
          </p:sp>
        </mc:Choice>
        <mc:Fallback>
          <p:sp>
            <p:nvSpPr>
              <p:cNvPr id="3" name="文字版面配置區 2">
                <a:extLst>
                  <a:ext uri="{FF2B5EF4-FFF2-40B4-BE49-F238E27FC236}">
                    <a16:creationId xmlns:a16="http://schemas.microsoft.com/office/drawing/2014/main" id="{EC7DBC19-BD26-4FA0-B176-AD5E849DFC8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977851" y="1990049"/>
                <a:ext cx="5523533" cy="2946281"/>
              </a:xfrm>
              <a:blipFill>
                <a:blip r:embed="rId3"/>
                <a:stretch>
                  <a:fillRect l="-441" r="-242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6102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DCC0F4-4961-49B4-9AFC-3E4849C9C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TW" dirty="0"/>
              <a:t>Pair Relationship Operator</a:t>
            </a:r>
            <a:endParaRPr lang="zh-TW" altLang="en-US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2209C2-6694-4E86-AA9A-826E1BDFF4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374136"/>
              </p:ext>
            </p:extLst>
          </p:nvPr>
        </p:nvGraphicFramePr>
        <p:xfrm>
          <a:off x="977851" y="2215134"/>
          <a:ext cx="1800000" cy="18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5405337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135367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70023484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2364633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14581935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79194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05806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77351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6422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13640"/>
                  </a:ext>
                </a:extLst>
              </a:tr>
            </a:tbl>
          </a:graphicData>
        </a:graphic>
      </p:graphicFrame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89337CED-0E54-4A95-A614-7817B2517C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826258"/>
              </p:ext>
            </p:extLst>
          </p:nvPr>
        </p:nvGraphicFramePr>
        <p:xfrm>
          <a:off x="4080151" y="2215134"/>
          <a:ext cx="1800000" cy="18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5405337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135367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70023484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2364633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14581935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79194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05806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77351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6422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13640"/>
                  </a:ext>
                </a:extLst>
              </a:tr>
            </a:tbl>
          </a:graphicData>
        </a:graphic>
      </p:graphicFrame>
      <p:sp>
        <p:nvSpPr>
          <p:cNvPr id="7" name="文字方塊 6">
            <a:extLst>
              <a:ext uri="{FF2B5EF4-FFF2-40B4-BE49-F238E27FC236}">
                <a16:creationId xmlns:a16="http://schemas.microsoft.com/office/drawing/2014/main" id="{43933567-0B7F-4A40-A398-706BDFEFBD96}"/>
              </a:ext>
            </a:extLst>
          </p:cNvPr>
          <p:cNvSpPr txBox="1"/>
          <p:nvPr/>
        </p:nvSpPr>
        <p:spPr>
          <a:xfrm>
            <a:off x="1137187" y="1907357"/>
            <a:ext cx="1481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original image</a:t>
            </a:r>
            <a:endParaRPr lang="zh-TW" altLang="en-US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C30D8EEF-F07B-4058-B5A0-A6C6B55C69ED}"/>
              </a:ext>
            </a:extLst>
          </p:cNvPr>
          <p:cNvSpPr txBox="1"/>
          <p:nvPr/>
        </p:nvSpPr>
        <p:spPr>
          <a:xfrm>
            <a:off x="4239487" y="1907356"/>
            <a:ext cx="1481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Yokoi result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99020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DCC0F4-4961-49B4-9AFC-3E4849C9C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TW" dirty="0"/>
              <a:t>Pair Relationship Operator</a:t>
            </a:r>
            <a:endParaRPr lang="zh-TW" altLang="en-US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89337CED-0E54-4A95-A614-7817B2517C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199457"/>
              </p:ext>
            </p:extLst>
          </p:nvPr>
        </p:nvGraphicFramePr>
        <p:xfrm>
          <a:off x="846000" y="2068829"/>
          <a:ext cx="2160000" cy="21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07552922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5405337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135367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70023484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2364633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14581935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5605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79194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05806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77351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6422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13640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3B57395F-27C2-4FC2-8384-0D6E0AF7D3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896499"/>
              </p:ext>
            </p:extLst>
          </p:nvPr>
        </p:nvGraphicFramePr>
        <p:xfrm>
          <a:off x="3852000" y="2068829"/>
          <a:ext cx="2160000" cy="21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07552922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5405337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135367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70023484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2364633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14581935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5605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79194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05806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77351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6422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13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1969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DCC0F4-4961-49B4-9AFC-3E4849C9C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TW" dirty="0"/>
              <a:t>Pair Relationship Operator</a:t>
            </a:r>
            <a:endParaRPr lang="zh-TW" altLang="en-US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89337CED-0E54-4A95-A614-7817B2517C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190716"/>
              </p:ext>
            </p:extLst>
          </p:nvPr>
        </p:nvGraphicFramePr>
        <p:xfrm>
          <a:off x="846000" y="2068829"/>
          <a:ext cx="2160000" cy="21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07552922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5405337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135367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70023484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2364633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14581935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5605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79194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05806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77351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6422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13640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3B57395F-27C2-4FC2-8384-0D6E0AF7D3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263691"/>
              </p:ext>
            </p:extLst>
          </p:nvPr>
        </p:nvGraphicFramePr>
        <p:xfrm>
          <a:off x="3852000" y="2068829"/>
          <a:ext cx="2160000" cy="21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07552922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5405337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135367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70023484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2364633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14581935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5605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79194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05806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77351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6422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13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1813687"/>
      </p:ext>
    </p:extLst>
  </p:cSld>
  <p:clrMapOvr>
    <a:masterClrMapping/>
  </p:clrMapOvr>
</p:sld>
</file>

<file path=ppt/theme/theme1.xml><?xml version="1.0" encoding="utf-8"?>
<a:theme xmlns:a="http://schemas.openxmlformats.org/drawingml/2006/main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471</Words>
  <Application>Microsoft Office PowerPoint</Application>
  <PresentationFormat>自訂</PresentationFormat>
  <Paragraphs>355</Paragraphs>
  <Slides>22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8" baseType="lpstr">
      <vt:lpstr>Nunito</vt:lpstr>
      <vt:lpstr>Wingdings</vt:lpstr>
      <vt:lpstr>Arial</vt:lpstr>
      <vt:lpstr>Cambria Math</vt:lpstr>
      <vt:lpstr>Maven Pro</vt:lpstr>
      <vt:lpstr>Momentum</vt:lpstr>
      <vt:lpstr>Thinning Operator</vt:lpstr>
      <vt:lpstr>Homework 7</vt:lpstr>
      <vt:lpstr>Homework 7 - Result</vt:lpstr>
      <vt:lpstr>Homework 7 - Result</vt:lpstr>
      <vt:lpstr>Thinning Operator</vt:lpstr>
      <vt:lpstr>Pair Relationship Operator</vt:lpstr>
      <vt:lpstr>Pair Relationship Operator</vt:lpstr>
      <vt:lpstr>Pair Relationship Operator</vt:lpstr>
      <vt:lpstr>Pair Relationship Operator</vt:lpstr>
      <vt:lpstr>Pair Relationship Operator</vt:lpstr>
      <vt:lpstr>Pair Relationship Operator</vt:lpstr>
      <vt:lpstr>Pair Relationship Operator</vt:lpstr>
      <vt:lpstr>Pair Relationship Operator</vt:lpstr>
      <vt:lpstr>Pair Relationship Operator</vt:lpstr>
      <vt:lpstr>Pair Relationship Operator</vt:lpstr>
      <vt:lpstr>Connected Shrink Operator</vt:lpstr>
      <vt:lpstr>Thinning Operator</vt:lpstr>
      <vt:lpstr>Thinning Operator</vt:lpstr>
      <vt:lpstr>Thinning Operator</vt:lpstr>
      <vt:lpstr>Thinning Operator</vt:lpstr>
      <vt:lpstr>Thinning Operator</vt:lpstr>
      <vt:lpstr>Thinning Operator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Thinning Operator</dc:title>
  <cp:lastModifiedBy>BINGJHANG Lin</cp:lastModifiedBy>
  <cp:revision>47</cp:revision>
  <dcterms:modified xsi:type="dcterms:W3CDTF">2018-11-19T15:30:03Z</dcterms:modified>
</cp:coreProperties>
</file>